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EE3831-A2D9-4D76-93FF-D85016410F6D}" v="2" dt="2025-09-24T11:42:21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687BE-9808-0268-7062-8D76A626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F5078-74A1-614D-3375-0253C64FD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10FBE-9FE1-4E32-E574-0A1661D6E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4573D-24FB-768E-93C4-D8F602930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F6DBA-ED18-B577-F9EC-F227667CD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33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89EFC-5713-343F-27BE-8243292E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7906C-884D-25C5-E13C-86E1A5D3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6FF16-D157-83DB-5D80-0382EFE95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BD88B-1104-89AF-B5EB-9E5A3E78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F680B-86E7-CF46-020F-5394A2400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93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5AAE3C-16E0-77A8-B26B-C483BE90E6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EB1B0-F874-C439-D8FD-ADE052D76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01994-A7FC-F253-0986-2D7EAC2C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FE94B-C0FD-5442-057B-4C4C80D0A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3997-FBDE-7FA6-DD6E-76817AC6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96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EFCDB-476F-E815-ECFA-6A77047E0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66A09-ECF2-7CB2-1411-4D9567EC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56D41-8F68-C3F0-EF82-AB3B463C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4C963-7A36-8080-4235-CFBF70247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E2150-F985-B4B0-DCC8-6EBA9821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40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B0566-A6FD-F726-2B3B-CD04F71E1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97B97-18FF-4A5C-04FC-189966CFA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E8303-6C1C-3050-7B6F-93BD11412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1528A-FE4C-D540-6F0F-085FB9464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4760-2ADD-B179-C7CF-1774DC38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96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3A563-1C28-52C7-517A-75CF8A3E9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B3DB1-AB0E-9C72-0084-CDFAE8872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551A9-4DE9-E187-7FDA-2D3214572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9B8BE-8866-0FE9-32DF-B5A8994C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78DE4-9475-8345-17F6-F485AC84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42BBB-0E62-125C-39F8-7AF9507BA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4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0B94-4B8F-DB2A-A753-B3A0D6809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2E047-88E6-8E3B-26F7-547B639A8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11907-F308-C8B1-C005-CBB67C0B7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8DA40D-4D5C-CC0B-7D90-06C5A282F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6E2354-5944-F5D1-FFF8-A6BF5DBA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6170E2-ACE1-F81A-E765-93A514BC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F87415-5AE0-FC4C-6590-5FDD1A951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91BF0A-4F08-81E9-CB1D-F70325A4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42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B038-9979-CF48-225A-3408D1F58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D11CB-22D2-CCBC-8539-E92662DD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C25A9-C669-A2D5-3F8B-A6456DD3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DC298-96BE-5D9B-0E31-961D026B5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17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E6A6CB-A7A1-3396-B3BD-9FE1300CC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B5D43D-DA66-2884-53F2-EF228FDCF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256F0-6DA1-A5B9-0CE5-ED7A043A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63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55897-D5E5-1A8D-7296-6EA711A80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2BBFA-FABF-634E-1C00-8FC3B3816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E04DE-0264-3FC0-39A3-A9F55761E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A6977-9F33-B661-8DF2-03B7AEB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48AC5-6517-EF9A-7182-DA174103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3040C-2936-6E32-330D-A6E16CA6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95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D9ED-C4A2-1682-CAB8-081A230AB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B2C5B9-87D4-8333-B2E9-53266DCAA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D073E-45FC-3E56-AA74-B48FC1310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868D8-2611-77CE-0A2B-F3D9C8BCB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8C398-CD1A-941E-B40D-F4003064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6A0D7-C8C1-88E2-8E70-D709A479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41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FE3A3E-CBD3-9A3F-B3D8-E1F072CD9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8D7AA-E578-733E-E7E5-26E738626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FA454-639E-09AD-ADA5-B007C01C8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60D8DC-5064-42B4-B215-542DA64A1C6E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26A25-C497-81DF-3312-C9C557077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B9BB6-FBCA-B3E8-EC1A-46D0EA976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30D981-FBDD-4C80-A02B-A55E20748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2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C1818-2D8C-8297-DC8F-C634507F1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and green background&#10;&#10;Description automatically generated with medium confidence">
            <a:extLst>
              <a:ext uri="{FF2B5EF4-FFF2-40B4-BE49-F238E27FC236}">
                <a16:creationId xmlns:a16="http://schemas.microsoft.com/office/drawing/2014/main" id="{CE5CC6B4-FDA1-840B-DD7E-431D8A7AB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714"/>
            <a:ext cx="12204357" cy="16025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0E6478B-A15B-E64C-6E0B-98CC92EEE318}"/>
              </a:ext>
            </a:extLst>
          </p:cNvPr>
          <p:cNvSpPr txBox="1"/>
          <p:nvPr/>
        </p:nvSpPr>
        <p:spPr>
          <a:xfrm>
            <a:off x="403654" y="1351126"/>
            <a:ext cx="83861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27A6DF"/>
                </a:solidFill>
                <a:latin typeface="Source Sans Pro"/>
              </a:rPr>
              <a:t>GP Staff Survey (GPSS) 2025</a:t>
            </a:r>
            <a:endParaRPr lang="en-US" sz="3200" b="1" dirty="0">
              <a:solidFill>
                <a:srgbClr val="27A6DF"/>
              </a:solidFill>
              <a:latin typeface="Source Sans Pr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2709A2-40A4-191D-18AA-392DF56D62B8}"/>
              </a:ext>
            </a:extLst>
          </p:cNvPr>
          <p:cNvSpPr txBox="1"/>
          <p:nvPr/>
        </p:nvSpPr>
        <p:spPr>
          <a:xfrm>
            <a:off x="403654" y="2075166"/>
            <a:ext cx="1135489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7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6EA6D56-C7E3-F76D-0001-CB7659478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9506" y="-87266"/>
            <a:ext cx="3962743" cy="24569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EFAA45F-E96A-9C18-2FF0-95B4FF71E4B2}"/>
              </a:ext>
            </a:extLst>
          </p:cNvPr>
          <p:cNvSpPr txBox="1"/>
          <p:nvPr/>
        </p:nvSpPr>
        <p:spPr>
          <a:xfrm>
            <a:off x="260004" y="2061395"/>
            <a:ext cx="113548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/>
              <a:t>We can confirm that </a:t>
            </a:r>
            <a:r>
              <a:rPr lang="en-GB" sz="1700" b="1" dirty="0"/>
              <a:t>58</a:t>
            </a:r>
            <a:r>
              <a:rPr lang="en-GB" sz="1700" dirty="0"/>
              <a:t> practices and organisations have signed up to take part this year. This is an amazing </a:t>
            </a:r>
            <a:r>
              <a:rPr lang="en-GB" sz="1700" b="1" dirty="0"/>
              <a:t>81%</a:t>
            </a:r>
            <a:r>
              <a:rPr lang="en-GB" sz="1700" dirty="0"/>
              <a:t> increase on last year. It is fantastic news to see that practices and organisations are encouraging their staff a chance to be heard, your voice does really matter.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/>
              <a:t>The survey release date is </a:t>
            </a:r>
            <a:r>
              <a:rPr lang="en-GB" sz="1700" b="1" dirty="0"/>
              <a:t>6</a:t>
            </a:r>
            <a:r>
              <a:rPr lang="en-GB" sz="1700" b="1" baseline="30000" dirty="0"/>
              <a:t>th</a:t>
            </a:r>
            <a:r>
              <a:rPr lang="en-GB" sz="1700" b="1" dirty="0"/>
              <a:t> October</a:t>
            </a:r>
            <a:r>
              <a:rPr lang="en-GB" sz="1700" dirty="0"/>
              <a:t>. Please can we ask if you can encourage your staff to take the time to complete the survey. 10 more responses are required to receive a report. If you need any further support, contact pinky.sidhu2@nhs.net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endParaRPr lang="en-GB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dirty="0"/>
          </a:p>
          <a:p>
            <a:endParaRPr lang="en-GB" sz="17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9DEDA0-4523-E8B7-60B6-28CE103445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7512" y="4304506"/>
            <a:ext cx="6879879" cy="206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856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113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Berisford</dc:creator>
  <cp:lastModifiedBy>Sidhu Pinky (5PM) Gainsborough Hall</cp:lastModifiedBy>
  <cp:revision>8</cp:revision>
  <dcterms:created xsi:type="dcterms:W3CDTF">2024-11-26T10:44:31Z</dcterms:created>
  <dcterms:modified xsi:type="dcterms:W3CDTF">2025-09-30T07:25:38Z</dcterms:modified>
</cp:coreProperties>
</file>