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 id="2147483711" r:id="rId6"/>
    <p:sldMasterId id="2147483726" r:id="rId7"/>
    <p:sldMasterId id="2147483751" r:id="rId8"/>
    <p:sldMasterId id="2147483775" r:id="rId9"/>
  </p:sldMasterIdLst>
  <p:notesMasterIdLst>
    <p:notesMasterId r:id="rId22"/>
  </p:notesMasterIdLst>
  <p:sldIdLst>
    <p:sldId id="289" r:id="rId10"/>
    <p:sldId id="305" r:id="rId11"/>
    <p:sldId id="314" r:id="rId12"/>
    <p:sldId id="307" r:id="rId13"/>
    <p:sldId id="308" r:id="rId14"/>
    <p:sldId id="315" r:id="rId15"/>
    <p:sldId id="309" r:id="rId16"/>
    <p:sldId id="286" r:id="rId17"/>
    <p:sldId id="279" r:id="rId18"/>
    <p:sldId id="294" r:id="rId19"/>
    <p:sldId id="312"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Cervellino" initials="SC" lastIdx="5" clrIdx="0">
    <p:extLst>
      <p:ext uri="{19B8F6BF-5375-455C-9EA6-DF929625EA0E}">
        <p15:presenceInfo xmlns:p15="http://schemas.microsoft.com/office/powerpoint/2012/main" userId="S::silviace@diabetes.org.uk::bb52333d-26f4-45bb-8006-a42b2b429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47D"/>
    <a:srgbClr val="FF5A1D"/>
    <a:srgbClr val="009DE0"/>
    <a:srgbClr val="111478"/>
    <a:srgbClr val="FF4800"/>
    <a:srgbClr val="00A0E6"/>
    <a:srgbClr val="BB18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varScale="1">
      <p:scale>
        <a:sx n="100" d="100"/>
        <a:sy n="100" d="100"/>
      </p:scale>
      <p:origin x="0" y="-113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92B95-1959-4936-AE60-E3A1F1AB483E}" type="datetimeFigureOut">
              <a:rPr lang="en-GB" smtClean="0"/>
              <a:t>04/06/2025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93B94-8815-48D6-9CEA-129CFE9B5677}" type="slidenum">
              <a:rPr lang="en-GB" smtClean="0"/>
              <a:t>‹#›</a:t>
            </a:fld>
            <a:endParaRPr lang="en-GB" dirty="0"/>
          </a:p>
        </p:txBody>
      </p:sp>
    </p:spTree>
    <p:extLst>
      <p:ext uri="{BB962C8B-B14F-4D97-AF65-F5344CB8AC3E}">
        <p14:creationId xmlns:p14="http://schemas.microsoft.com/office/powerpoint/2010/main" val="92593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25B31-BF47-4F9D-A33C-434E365FE19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531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25B31-BF47-4F9D-A33C-434E365FE19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999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UK CPD is our newly refreshed training module for healthcare professionals. </a:t>
            </a:r>
            <a:br>
              <a:rPr lang="en-US" dirty="0">
                <a:cs typeface="+mn-lt"/>
              </a:rPr>
            </a:br>
            <a:br>
              <a:rPr lang="en-US" dirty="0">
                <a:cs typeface="+mn-lt"/>
              </a:rPr>
            </a:br>
            <a:r>
              <a:rPr lang="en-US" dirty="0"/>
              <a:t>It is freely available to all and aimed at supporting non-specialist healthcare professionals working with adults living with type 1 and type 2 diabetes.</a:t>
            </a:r>
          </a:p>
          <a:p>
            <a:endParaRPr lang="en-US" dirty="0">
              <a:cs typeface="Calibri"/>
            </a:endParaRPr>
          </a:p>
          <a:p>
            <a:r>
              <a:rPr lang="en-US" dirty="0">
                <a:cs typeface="Calibri"/>
              </a:rPr>
              <a:t>Our first module, Diabetes and Emotional Wellbeing, will improve healthcare professionals' knowledge and support them to confidently talk about emotional wellbeing with people with diabetes.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473C8-9C3D-452C-9926-C442D852A8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92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Zone is our online learning platform for people living with diabetes.</a:t>
            </a:r>
          </a:p>
          <a:p>
            <a:endParaRPr lang="en-US" dirty="0"/>
          </a:p>
          <a:p>
            <a:r>
              <a:rPr lang="en-US" dirty="0"/>
              <a:t>You can log in as a HCP to use some of the content before recommending it to people with diabetes.</a:t>
            </a:r>
          </a:p>
          <a:p>
            <a:endParaRPr lang="en-US" dirty="0">
              <a:cs typeface="Calibri"/>
            </a:endParaRPr>
          </a:p>
          <a:p>
            <a:r>
              <a:rPr lang="en-US" dirty="0"/>
              <a:t>It is free, easy to use and gives the user personalised content based on their diabetes type, treatments and demographic. </a:t>
            </a:r>
          </a:p>
          <a:p>
            <a:endParaRPr lang="en-US" dirty="0"/>
          </a:p>
          <a:p>
            <a:r>
              <a:rPr lang="en-US" dirty="0"/>
              <a:t>It can be used at any time in a person's diabetes journey, wherever they are. It can be accessed from a desktop, tablet or mobile and is available all day, every day.</a:t>
            </a:r>
          </a:p>
          <a:p>
            <a:endParaRPr lang="en-US" dirty="0"/>
          </a:p>
          <a:p>
            <a:r>
              <a:rPr lang="en-US" dirty="0"/>
              <a:t>Learning Zone features content for people with diabetes created by people living with diabetes.</a:t>
            </a:r>
          </a:p>
          <a:p>
            <a:r>
              <a:rPr lang="en-US" dirty="0"/>
              <a:t> </a:t>
            </a:r>
          </a:p>
          <a:p>
            <a:r>
              <a:rPr lang="en-US" dirty="0"/>
              <a:t>It combines evidence-based medical advice with real patient lived experiences to deliver a unique learning experience.</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473C8-9C3D-452C-9926-C442D852A8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13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out more about the things we’ve talked about, visit the webpages listed throughout the presentation, or visit the Diabetes UK virtual exhibition.</a:t>
            </a:r>
          </a:p>
          <a:p>
            <a:endParaRPr lang="en-US" dirty="0">
              <a:cs typeface="Calibri"/>
            </a:endParaRPr>
          </a:p>
          <a:p>
            <a:r>
              <a:rPr lang="en-US" dirty="0">
                <a:cs typeface="Calibri"/>
              </a:rPr>
              <a:t>To keep up to date with us, follow us on twitter at @DiabetesUKProf and if you have any questions about how Diabetes UK can support you and people with diabetes, you can get in touch with us at healthcare@diabetes.org.uk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473C8-9C3D-452C-9926-C442D852A8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320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PT Title">
    <p:spTree>
      <p:nvGrpSpPr>
        <p:cNvPr id="1" name=""/>
        <p:cNvGrpSpPr/>
        <p:nvPr/>
      </p:nvGrpSpPr>
      <p:grpSpPr>
        <a:xfrm>
          <a:off x="0" y="0"/>
          <a:ext cx="0" cy="0"/>
          <a:chOff x="0" y="0"/>
          <a:chExt cx="0" cy="0"/>
        </a:xfrm>
      </p:grpSpPr>
      <p:pic>
        <p:nvPicPr>
          <p:cNvPr id="14" name="Picture 13" descr="A picture containing bar chart&#10;&#10;Description automatically generated">
            <a:extLst>
              <a:ext uri="{FF2B5EF4-FFF2-40B4-BE49-F238E27FC236}">
                <a16:creationId xmlns:a16="http://schemas.microsoft.com/office/drawing/2014/main" id="{5DE506F7-D63B-F242-9C70-91BDA7B59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95163" cy="6862289"/>
          </a:xfrm>
          <a:prstGeom prst="rect">
            <a:avLst/>
          </a:prstGeom>
        </p:spPr>
      </p:pic>
      <p:sp>
        <p:nvSpPr>
          <p:cNvPr id="8" name="Title 1">
            <a:extLst>
              <a:ext uri="{FF2B5EF4-FFF2-40B4-BE49-F238E27FC236}">
                <a16:creationId xmlns:a16="http://schemas.microsoft.com/office/drawing/2014/main" id="{A3E3B42A-DC67-514D-BD6E-75FD5FB9DE6A}"/>
              </a:ext>
            </a:extLst>
          </p:cNvPr>
          <p:cNvSpPr txBox="1">
            <a:spLocks/>
          </p:cNvSpPr>
          <p:nvPr userDrawn="1"/>
        </p:nvSpPr>
        <p:spPr>
          <a:xfrm>
            <a:off x="1100139" y="2621650"/>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Cheddar Gothic Sans" pitchFamily="2" charset="77"/>
                <a:ea typeface="Cheddar Gothic Sans" pitchFamily="2" charset="77"/>
                <a:cs typeface="+mj-cs"/>
              </a:defRPr>
            </a:lvl1pPr>
          </a:lstStyle>
          <a:p>
            <a:endParaRPr lang="en-US" sz="6000" dirty="0">
              <a:solidFill>
                <a:srgbClr val="10147D"/>
              </a:solidFill>
            </a:endParaRPr>
          </a:p>
        </p:txBody>
      </p:sp>
      <p:sp>
        <p:nvSpPr>
          <p:cNvPr id="10" name="Subtitle 2">
            <a:extLst>
              <a:ext uri="{FF2B5EF4-FFF2-40B4-BE49-F238E27FC236}">
                <a16:creationId xmlns:a16="http://schemas.microsoft.com/office/drawing/2014/main" id="{584D5918-1EFB-E84A-8DF1-72A23E8D5061}"/>
              </a:ext>
            </a:extLst>
          </p:cNvPr>
          <p:cNvSpPr txBox="1">
            <a:spLocks/>
          </p:cNvSpPr>
          <p:nvPr userDrawn="1"/>
        </p:nvSpPr>
        <p:spPr>
          <a:xfrm>
            <a:off x="1100139" y="5101325"/>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kern="1200">
                <a:solidFill>
                  <a:schemeClr val="bg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dirty="0">
              <a:solidFill>
                <a:srgbClr val="FF4800"/>
              </a:solidFill>
            </a:endParaRPr>
          </a:p>
        </p:txBody>
      </p:sp>
      <p:sp>
        <p:nvSpPr>
          <p:cNvPr id="11" name="Title 1">
            <a:extLst>
              <a:ext uri="{FF2B5EF4-FFF2-40B4-BE49-F238E27FC236}">
                <a16:creationId xmlns:a16="http://schemas.microsoft.com/office/drawing/2014/main" id="{06A60CB8-4B06-2948-888B-6A96515E3CF7}"/>
              </a:ext>
            </a:extLst>
          </p:cNvPr>
          <p:cNvSpPr>
            <a:spLocks noGrp="1"/>
          </p:cNvSpPr>
          <p:nvPr>
            <p:ph type="ctrTitle" hasCustomPrompt="1"/>
          </p:nvPr>
        </p:nvSpPr>
        <p:spPr>
          <a:xfrm>
            <a:off x="947738" y="2244165"/>
            <a:ext cx="9828113" cy="2751017"/>
          </a:xfrm>
        </p:spPr>
        <p:txBody>
          <a:bodyPr anchor="b">
            <a:normAutofit/>
          </a:bodyPr>
          <a:lstStyle>
            <a:lvl1pPr algn="l">
              <a:lnSpc>
                <a:spcPct val="90000"/>
              </a:lnSpc>
              <a:defRPr sz="9600">
                <a:solidFill>
                  <a:srgbClr val="10147D"/>
                </a:solidFill>
              </a:defRPr>
            </a:lvl1pPr>
          </a:lstStyle>
          <a:p>
            <a:r>
              <a:rPr lang="en-US"/>
              <a:t>Click to add main title</a:t>
            </a:r>
          </a:p>
        </p:txBody>
      </p:sp>
      <p:sp>
        <p:nvSpPr>
          <p:cNvPr id="12" name="Subtitle 2">
            <a:extLst>
              <a:ext uri="{FF2B5EF4-FFF2-40B4-BE49-F238E27FC236}">
                <a16:creationId xmlns:a16="http://schemas.microsoft.com/office/drawing/2014/main" id="{9B942629-37EF-CA46-873C-8D40C2D6EF67}"/>
              </a:ext>
            </a:extLst>
          </p:cNvPr>
          <p:cNvSpPr>
            <a:spLocks noGrp="1"/>
          </p:cNvSpPr>
          <p:nvPr>
            <p:ph type="subTitle" idx="1" hasCustomPrompt="1"/>
          </p:nvPr>
        </p:nvSpPr>
        <p:spPr>
          <a:xfrm>
            <a:off x="947739" y="5065522"/>
            <a:ext cx="9144000" cy="828842"/>
          </a:xfrm>
        </p:spPr>
        <p:txBody>
          <a:bodyPr>
            <a:normAutofit/>
          </a:bodyPr>
          <a:lstStyle>
            <a:lvl1pPr marL="0" indent="0" algn="l">
              <a:buNone/>
              <a:defRPr sz="3200">
                <a:solidFill>
                  <a:srgbClr val="00A0E6"/>
                </a:solidFill>
                <a:latin typeface="Roboto Slab Medium" pitchFamily="2" charset="0"/>
                <a:ea typeface="Roboto Slab Medium"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your subtitle here</a:t>
            </a:r>
          </a:p>
        </p:txBody>
      </p:sp>
      <p:pic>
        <p:nvPicPr>
          <p:cNvPr id="4" name="Picture 3" descr="A picture containing font, text, screenshot, graphics&#10;&#10;Description automatically generated">
            <a:extLst>
              <a:ext uri="{FF2B5EF4-FFF2-40B4-BE49-F238E27FC236}">
                <a16:creationId xmlns:a16="http://schemas.microsoft.com/office/drawing/2014/main" id="{CDE6B71C-0E9F-DDC2-E868-0B445B9D1C2D}"/>
              </a:ext>
            </a:extLst>
          </p:cNvPr>
          <p:cNvPicPr>
            <a:picLocks noChangeAspect="1"/>
          </p:cNvPicPr>
          <p:nvPr userDrawn="1"/>
        </p:nvPicPr>
        <p:blipFill>
          <a:blip r:embed="rId3"/>
          <a:stretch>
            <a:fillRect/>
          </a:stretch>
        </p:blipFill>
        <p:spPr>
          <a:xfrm>
            <a:off x="8488859" y="1157117"/>
            <a:ext cx="2642839" cy="494242"/>
          </a:xfrm>
          <a:prstGeom prst="rect">
            <a:avLst/>
          </a:prstGeom>
        </p:spPr>
      </p:pic>
    </p:spTree>
    <p:extLst>
      <p:ext uri="{BB962C8B-B14F-4D97-AF65-F5344CB8AC3E}">
        <p14:creationId xmlns:p14="http://schemas.microsoft.com/office/powerpoint/2010/main" val="4127398280"/>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597" userDrawn="1">
          <p15:clr>
            <a:srgbClr val="FBAE40"/>
          </p15:clr>
        </p15:guide>
        <p15:guide id="3" pos="69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ful Statem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1B171-CCF1-4A46-901B-706C54B7EE31}"/>
              </a:ext>
            </a:extLst>
          </p:cNvPr>
          <p:cNvSpPr/>
          <p:nvPr userDrawn="1"/>
        </p:nvSpPr>
        <p:spPr>
          <a:xfrm>
            <a:off x="0" y="0"/>
            <a:ext cx="12192000" cy="685800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E9A874-3596-5E4B-B4EE-A836DEA15746}"/>
              </a:ext>
            </a:extLst>
          </p:cNvPr>
          <p:cNvSpPr>
            <a:spLocks noGrp="1"/>
          </p:cNvSpPr>
          <p:nvPr>
            <p:ph type="title" hasCustomPrompt="1"/>
          </p:nvPr>
        </p:nvSpPr>
        <p:spPr>
          <a:xfrm>
            <a:off x="574115" y="1941342"/>
            <a:ext cx="8640225" cy="4336247"/>
          </a:xfrm>
        </p:spPr>
        <p:txBody>
          <a:bodyPr anchor="b">
            <a:noAutofit/>
          </a:bodyPr>
          <a:lstStyle>
            <a:lvl1pPr>
              <a:defRPr sz="9600">
                <a:solidFill>
                  <a:srgbClr val="111478"/>
                </a:solidFill>
              </a:defRPr>
            </a:lvl1pPr>
          </a:lstStyle>
          <a:p>
            <a:r>
              <a:rPr lang="en-US"/>
              <a:t>Click to add impactful statement</a:t>
            </a:r>
          </a:p>
        </p:txBody>
      </p:sp>
      <p:pic>
        <p:nvPicPr>
          <p:cNvPr id="5" name="Picture 4" descr="A black background with white text&#10;&#10;Description automatically generated with medium confidence">
            <a:extLst>
              <a:ext uri="{FF2B5EF4-FFF2-40B4-BE49-F238E27FC236}">
                <a16:creationId xmlns:a16="http://schemas.microsoft.com/office/drawing/2014/main" id="{055085EB-17D5-5D15-0022-5A5A8D007D67}"/>
              </a:ext>
            </a:extLst>
          </p:cNvPr>
          <p:cNvPicPr>
            <a:picLocks noChangeAspect="1"/>
          </p:cNvPicPr>
          <p:nvPr userDrawn="1"/>
        </p:nvPicPr>
        <p:blipFill>
          <a:blip r:embed="rId2"/>
          <a:stretch>
            <a:fillRect/>
          </a:stretch>
        </p:blipFill>
        <p:spPr>
          <a:xfrm>
            <a:off x="9529897" y="5797650"/>
            <a:ext cx="2346546" cy="755935"/>
          </a:xfrm>
          <a:prstGeom prst="rect">
            <a:avLst/>
          </a:prstGeom>
        </p:spPr>
      </p:pic>
    </p:spTree>
    <p:extLst>
      <p:ext uri="{BB962C8B-B14F-4D97-AF65-F5344CB8AC3E}">
        <p14:creationId xmlns:p14="http://schemas.microsoft.com/office/powerpoint/2010/main" val="324088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ortant Revela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6A7A02-2BBD-114A-A99F-E18BAC015EB0}"/>
              </a:ext>
            </a:extLst>
          </p:cNvPr>
          <p:cNvSpPr/>
          <p:nvPr userDrawn="1"/>
        </p:nvSpPr>
        <p:spPr>
          <a:xfrm>
            <a:off x="0" y="0"/>
            <a:ext cx="12192000" cy="6858001"/>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outdoor object, airplane&#10;&#10;Description automatically generated">
            <a:extLst>
              <a:ext uri="{FF2B5EF4-FFF2-40B4-BE49-F238E27FC236}">
                <a16:creationId xmlns:a16="http://schemas.microsoft.com/office/drawing/2014/main" id="{B00DBFBA-1914-4A46-B230-1BE176F6285D}"/>
              </a:ext>
            </a:extLst>
          </p:cNvPr>
          <p:cNvPicPr>
            <a:picLocks noChangeAspect="1"/>
          </p:cNvPicPr>
          <p:nvPr userDrawn="1"/>
        </p:nvPicPr>
        <p:blipFill>
          <a:blip r:embed="rId2"/>
          <a:stretch>
            <a:fillRect/>
          </a:stretch>
        </p:blipFill>
        <p:spPr>
          <a:xfrm>
            <a:off x="2298969" y="654777"/>
            <a:ext cx="7594062" cy="5548445"/>
          </a:xfrm>
          <a:prstGeom prst="rect">
            <a:avLst/>
          </a:prstGeom>
        </p:spPr>
      </p:pic>
      <p:sp>
        <p:nvSpPr>
          <p:cNvPr id="9" name="Content Placeholder 2">
            <a:extLst>
              <a:ext uri="{FF2B5EF4-FFF2-40B4-BE49-F238E27FC236}">
                <a16:creationId xmlns:a16="http://schemas.microsoft.com/office/drawing/2014/main" id="{6AC4F5C9-DF5E-E54E-863D-DC46DB060C22}"/>
              </a:ext>
            </a:extLst>
          </p:cNvPr>
          <p:cNvSpPr>
            <a:spLocks noGrp="1"/>
          </p:cNvSpPr>
          <p:nvPr>
            <p:ph idx="14" hasCustomPrompt="1"/>
          </p:nvPr>
        </p:nvSpPr>
        <p:spPr>
          <a:xfrm>
            <a:off x="3997375" y="2173457"/>
            <a:ext cx="3852397" cy="2630659"/>
          </a:xfrm>
        </p:spPr>
        <p:txBody>
          <a:bodyPr>
            <a:normAutofit/>
          </a:bodyPr>
          <a:lstStyle>
            <a:lvl1pPr marL="0" indent="0" algn="ctr">
              <a:buClr>
                <a:srgbClr val="FF4800"/>
              </a:buClr>
              <a:buFont typeface="Arial" panose="020B0604020202020204" pitchFamily="34" charset="0"/>
              <a:buNone/>
              <a:defRPr sz="28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an important or revelatory statement which deserves to stand on its own. </a:t>
            </a:r>
          </a:p>
        </p:txBody>
      </p:sp>
      <p:pic>
        <p:nvPicPr>
          <p:cNvPr id="2" name="Picture 1" descr="A black background with white text&#10;&#10;Description automatically generated with medium confidence">
            <a:extLst>
              <a:ext uri="{FF2B5EF4-FFF2-40B4-BE49-F238E27FC236}">
                <a16:creationId xmlns:a16="http://schemas.microsoft.com/office/drawing/2014/main" id="{E2C1F851-682C-73B7-A97D-C6980F5EC12C}"/>
              </a:ext>
            </a:extLst>
          </p:cNvPr>
          <p:cNvPicPr>
            <a:picLocks noChangeAspect="1"/>
          </p:cNvPicPr>
          <p:nvPr userDrawn="1"/>
        </p:nvPicPr>
        <p:blipFill>
          <a:blip r:embed="rId3"/>
          <a:stretch>
            <a:fillRect/>
          </a:stretch>
        </p:blipFill>
        <p:spPr>
          <a:xfrm>
            <a:off x="9529897" y="5797650"/>
            <a:ext cx="2346546" cy="755935"/>
          </a:xfrm>
          <a:prstGeom prst="rect">
            <a:avLst/>
          </a:prstGeom>
        </p:spPr>
      </p:pic>
    </p:spTree>
    <p:extLst>
      <p:ext uri="{BB962C8B-B14F-4D97-AF65-F5344CB8AC3E}">
        <p14:creationId xmlns:p14="http://schemas.microsoft.com/office/powerpoint/2010/main" val="534771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dea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475009-BCED-DD4A-8762-7B66F7C71D58}"/>
              </a:ext>
            </a:extLst>
          </p:cNvPr>
          <p:cNvSpPr/>
          <p:nvPr userDrawn="1"/>
        </p:nvSpPr>
        <p:spPr>
          <a:xfrm>
            <a:off x="8670188" y="3138956"/>
            <a:ext cx="3005893" cy="2570393"/>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00C3F6-2AD8-D44D-8117-EEC69510D91C}"/>
              </a:ext>
            </a:extLst>
          </p:cNvPr>
          <p:cNvSpPr/>
          <p:nvPr userDrawn="1"/>
        </p:nvSpPr>
        <p:spPr>
          <a:xfrm>
            <a:off x="530873" y="1705577"/>
            <a:ext cx="3005893" cy="2570393"/>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14E6886-1A2A-954D-9A02-6A1C09F32B6D}"/>
              </a:ext>
            </a:extLst>
          </p:cNvPr>
          <p:cNvSpPr/>
          <p:nvPr userDrawn="1"/>
        </p:nvSpPr>
        <p:spPr>
          <a:xfrm>
            <a:off x="660967" y="1847503"/>
            <a:ext cx="3504390"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1CC3F4-F5BD-044A-86B3-1DC6E573FC16}"/>
              </a:ext>
            </a:extLst>
          </p:cNvPr>
          <p:cNvSpPr/>
          <p:nvPr userDrawn="1"/>
        </p:nvSpPr>
        <p:spPr>
          <a:xfrm>
            <a:off x="4363135" y="1847503"/>
            <a:ext cx="3504390"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42C30B-8EA8-5E40-AA29-4C6C20DF51F5}"/>
              </a:ext>
            </a:extLst>
          </p:cNvPr>
          <p:cNvSpPr/>
          <p:nvPr userDrawn="1"/>
        </p:nvSpPr>
        <p:spPr>
          <a:xfrm>
            <a:off x="8052614" y="1847503"/>
            <a:ext cx="3504390"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3FE6AB-7FD3-9242-A6B8-6095677E6026}"/>
              </a:ext>
            </a:extLst>
          </p:cNvPr>
          <p:cNvSpPr>
            <a:spLocks noGrp="1"/>
          </p:cNvSpPr>
          <p:nvPr>
            <p:ph type="title" hasCustomPrompt="1"/>
          </p:nvPr>
        </p:nvSpPr>
        <p:spPr>
          <a:xfrm>
            <a:off x="468828" y="368439"/>
            <a:ext cx="11234306" cy="1325563"/>
          </a:xfrm>
        </p:spPr>
        <p:txBody>
          <a:bodyPr/>
          <a:lstStyle/>
          <a:p>
            <a:r>
              <a:rPr lang="en-US"/>
              <a:t>Click to Add a slide heading</a:t>
            </a:r>
          </a:p>
        </p:txBody>
      </p:sp>
      <p:sp>
        <p:nvSpPr>
          <p:cNvPr id="3" name="Content Placeholder 2">
            <a:extLst>
              <a:ext uri="{FF2B5EF4-FFF2-40B4-BE49-F238E27FC236}">
                <a16:creationId xmlns:a16="http://schemas.microsoft.com/office/drawing/2014/main" id="{FEA7E107-4236-334A-99C6-4494C9E09197}"/>
              </a:ext>
            </a:extLst>
          </p:cNvPr>
          <p:cNvSpPr>
            <a:spLocks noGrp="1"/>
          </p:cNvSpPr>
          <p:nvPr>
            <p:ph sz="half" idx="1" hasCustomPrompt="1"/>
          </p:nvPr>
        </p:nvSpPr>
        <p:spPr>
          <a:xfrm>
            <a:off x="818832" y="1990844"/>
            <a:ext cx="3165232" cy="3408601"/>
          </a:xfrm>
        </p:spPr>
        <p:txBody>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one within this box. </a:t>
            </a:r>
          </a:p>
        </p:txBody>
      </p:sp>
      <p:sp>
        <p:nvSpPr>
          <p:cNvPr id="14" name="Content Placeholder 2">
            <a:extLst>
              <a:ext uri="{FF2B5EF4-FFF2-40B4-BE49-F238E27FC236}">
                <a16:creationId xmlns:a16="http://schemas.microsoft.com/office/drawing/2014/main" id="{CE64FF1D-C6DF-7641-ACFB-0DE7990BA49F}"/>
              </a:ext>
            </a:extLst>
          </p:cNvPr>
          <p:cNvSpPr>
            <a:spLocks noGrp="1"/>
          </p:cNvSpPr>
          <p:nvPr>
            <p:ph sz="half" idx="10" hasCustomPrompt="1"/>
          </p:nvPr>
        </p:nvSpPr>
        <p:spPr>
          <a:xfrm>
            <a:off x="4545544" y="1990844"/>
            <a:ext cx="3165232" cy="3408601"/>
          </a:xfrm>
        </p:spPr>
        <p:txBody>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two within this box. </a:t>
            </a:r>
          </a:p>
        </p:txBody>
      </p:sp>
      <p:sp>
        <p:nvSpPr>
          <p:cNvPr id="15" name="Content Placeholder 2">
            <a:extLst>
              <a:ext uri="{FF2B5EF4-FFF2-40B4-BE49-F238E27FC236}">
                <a16:creationId xmlns:a16="http://schemas.microsoft.com/office/drawing/2014/main" id="{956283C4-B194-E240-84D0-954D7D255BD5}"/>
              </a:ext>
            </a:extLst>
          </p:cNvPr>
          <p:cNvSpPr>
            <a:spLocks noGrp="1"/>
          </p:cNvSpPr>
          <p:nvPr>
            <p:ph sz="half" idx="11" hasCustomPrompt="1"/>
          </p:nvPr>
        </p:nvSpPr>
        <p:spPr>
          <a:xfrm>
            <a:off x="8233907" y="1990844"/>
            <a:ext cx="3165232" cy="3408601"/>
          </a:xfrm>
        </p:spPr>
        <p:txBody>
          <a:bodyPr>
            <a:normAutofit/>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three within this box. </a:t>
            </a:r>
          </a:p>
        </p:txBody>
      </p:sp>
      <p:pic>
        <p:nvPicPr>
          <p:cNvPr id="4" name="Picture 3" descr="A picture containing font, text, screenshot, graphics&#10;&#10;Description automatically generated">
            <a:extLst>
              <a:ext uri="{FF2B5EF4-FFF2-40B4-BE49-F238E27FC236}">
                <a16:creationId xmlns:a16="http://schemas.microsoft.com/office/drawing/2014/main" id="{B6967BF9-94C0-A6F4-EDD6-E8559E1A3227}"/>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10566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dea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475009-BCED-DD4A-8762-7B66F7C71D58}"/>
              </a:ext>
            </a:extLst>
          </p:cNvPr>
          <p:cNvSpPr/>
          <p:nvPr userDrawn="1"/>
        </p:nvSpPr>
        <p:spPr>
          <a:xfrm>
            <a:off x="8670188" y="3138956"/>
            <a:ext cx="3005893" cy="2570393"/>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00C3F6-2AD8-D44D-8117-EEC69510D91C}"/>
              </a:ext>
            </a:extLst>
          </p:cNvPr>
          <p:cNvSpPr/>
          <p:nvPr userDrawn="1"/>
        </p:nvSpPr>
        <p:spPr>
          <a:xfrm>
            <a:off x="530873" y="1705577"/>
            <a:ext cx="3005893" cy="2570393"/>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42C30B-8EA8-5E40-AA29-4C6C20DF51F5}"/>
              </a:ext>
            </a:extLst>
          </p:cNvPr>
          <p:cNvSpPr/>
          <p:nvPr userDrawn="1"/>
        </p:nvSpPr>
        <p:spPr>
          <a:xfrm>
            <a:off x="6248099" y="1847503"/>
            <a:ext cx="5295458"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3FE6AB-7FD3-9242-A6B8-6095677E6026}"/>
              </a:ext>
            </a:extLst>
          </p:cNvPr>
          <p:cNvSpPr>
            <a:spLocks noGrp="1"/>
          </p:cNvSpPr>
          <p:nvPr>
            <p:ph type="title" hasCustomPrompt="1"/>
          </p:nvPr>
        </p:nvSpPr>
        <p:spPr>
          <a:xfrm>
            <a:off x="468828" y="368439"/>
            <a:ext cx="11234306" cy="1325563"/>
          </a:xfrm>
        </p:spPr>
        <p:txBody>
          <a:bodyPr/>
          <a:lstStyle/>
          <a:p>
            <a:r>
              <a:rPr lang="en-US"/>
              <a:t>Click to Add a slide heading</a:t>
            </a:r>
          </a:p>
        </p:txBody>
      </p:sp>
      <p:sp>
        <p:nvSpPr>
          <p:cNvPr id="15" name="Content Placeholder 2">
            <a:extLst>
              <a:ext uri="{FF2B5EF4-FFF2-40B4-BE49-F238E27FC236}">
                <a16:creationId xmlns:a16="http://schemas.microsoft.com/office/drawing/2014/main" id="{956283C4-B194-E240-84D0-954D7D255BD5}"/>
              </a:ext>
            </a:extLst>
          </p:cNvPr>
          <p:cNvSpPr>
            <a:spLocks noGrp="1"/>
          </p:cNvSpPr>
          <p:nvPr>
            <p:ph sz="half" idx="11" hasCustomPrompt="1"/>
          </p:nvPr>
        </p:nvSpPr>
        <p:spPr>
          <a:xfrm>
            <a:off x="6427695" y="1990844"/>
            <a:ext cx="4957998" cy="3408601"/>
          </a:xfrm>
        </p:spPr>
        <p:txBody>
          <a:bodyPr>
            <a:normAutofit/>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two within this box. </a:t>
            </a:r>
          </a:p>
        </p:txBody>
      </p:sp>
      <p:sp>
        <p:nvSpPr>
          <p:cNvPr id="18" name="Rectangle 17">
            <a:extLst>
              <a:ext uri="{FF2B5EF4-FFF2-40B4-BE49-F238E27FC236}">
                <a16:creationId xmlns:a16="http://schemas.microsoft.com/office/drawing/2014/main" id="{FB68F96D-5B26-0147-BEEF-1B96CA1EAB6F}"/>
              </a:ext>
            </a:extLst>
          </p:cNvPr>
          <p:cNvSpPr/>
          <p:nvPr userDrawn="1"/>
        </p:nvSpPr>
        <p:spPr>
          <a:xfrm>
            <a:off x="680178" y="1853472"/>
            <a:ext cx="5278677"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EA7E107-4236-334A-99C6-4494C9E09197}"/>
              </a:ext>
            </a:extLst>
          </p:cNvPr>
          <p:cNvSpPr>
            <a:spLocks noGrp="1"/>
          </p:cNvSpPr>
          <p:nvPr>
            <p:ph sz="half" idx="1" hasCustomPrompt="1"/>
          </p:nvPr>
        </p:nvSpPr>
        <p:spPr>
          <a:xfrm>
            <a:off x="845725" y="1990844"/>
            <a:ext cx="4949957" cy="3408601"/>
          </a:xfrm>
        </p:spPr>
        <p:txBody>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one within this box. </a:t>
            </a:r>
          </a:p>
        </p:txBody>
      </p:sp>
      <p:pic>
        <p:nvPicPr>
          <p:cNvPr id="4" name="Picture 3" descr="A picture containing font, text, screenshot, graphics&#10;&#10;Description automatically generated">
            <a:extLst>
              <a:ext uri="{FF2B5EF4-FFF2-40B4-BE49-F238E27FC236}">
                <a16:creationId xmlns:a16="http://schemas.microsoft.com/office/drawing/2014/main" id="{F43DE1A9-35AA-F047-EE80-4C0119CFC493}"/>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2138482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5CD54-F59D-E54F-B6B3-9C210516043B}"/>
              </a:ext>
            </a:extLst>
          </p:cNvPr>
          <p:cNvSpPr/>
          <p:nvPr userDrawn="1"/>
        </p:nvSpPr>
        <p:spPr>
          <a:xfrm>
            <a:off x="0" y="0"/>
            <a:ext cx="12337366" cy="6963508"/>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18160" y="2635443"/>
            <a:ext cx="11155679" cy="2137394"/>
          </a:xfrm>
          <a:ln>
            <a:noFill/>
          </a:ln>
        </p:spPr>
        <p:txBody>
          <a:bodyPr anchor="b">
            <a:normAutofit/>
          </a:bodyPr>
          <a:lstStyle>
            <a:lvl1pPr algn="ctr">
              <a:defRPr sz="9600">
                <a:solidFill>
                  <a:schemeClr val="bg1"/>
                </a:solidFill>
              </a:defRPr>
            </a:lvl1pPr>
          </a:lstStyle>
          <a:p>
            <a:r>
              <a:rPr lang="en-US"/>
              <a:t>CLICK HERE TO ADD </a:t>
            </a:r>
            <a:br>
              <a:rPr lang="en-US"/>
            </a:br>
            <a:r>
              <a:rPr lang="en-US"/>
              <a:t>a </a:t>
            </a:r>
            <a:r>
              <a:rPr lang="en-US" err="1"/>
              <a:t>qUESTIONS</a:t>
            </a:r>
            <a:r>
              <a:rPr lang="en-US"/>
              <a:t> PROMPT</a:t>
            </a:r>
          </a:p>
        </p:txBody>
      </p:sp>
      <p:pic>
        <p:nvPicPr>
          <p:cNvPr id="4" name="Picture 3" descr="A black background with white text&#10;&#10;Description automatically generated with medium confidence">
            <a:extLst>
              <a:ext uri="{FF2B5EF4-FFF2-40B4-BE49-F238E27FC236}">
                <a16:creationId xmlns:a16="http://schemas.microsoft.com/office/drawing/2014/main" id="{95A566FC-F6BE-9DE6-4F5B-1E1FA93245B1}"/>
              </a:ext>
            </a:extLst>
          </p:cNvPr>
          <p:cNvPicPr>
            <a:picLocks noChangeAspect="1"/>
          </p:cNvPicPr>
          <p:nvPr userDrawn="1"/>
        </p:nvPicPr>
        <p:blipFill>
          <a:blip r:embed="rId2"/>
          <a:stretch>
            <a:fillRect/>
          </a:stretch>
        </p:blipFill>
        <p:spPr>
          <a:xfrm>
            <a:off x="9529897" y="5797650"/>
            <a:ext cx="2346546" cy="755935"/>
          </a:xfrm>
          <a:prstGeom prst="rect">
            <a:avLst/>
          </a:prstGeom>
        </p:spPr>
      </p:pic>
    </p:spTree>
    <p:extLst>
      <p:ext uri="{BB962C8B-B14F-4D97-AF65-F5344CB8AC3E}">
        <p14:creationId xmlns:p14="http://schemas.microsoft.com/office/powerpoint/2010/main" val="697791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Slid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18160" y="2635443"/>
            <a:ext cx="11155679" cy="2137394"/>
          </a:xfrm>
          <a:ln>
            <a:noFill/>
          </a:ln>
        </p:spPr>
        <p:txBody>
          <a:bodyPr anchor="b">
            <a:normAutofit/>
          </a:bodyPr>
          <a:lstStyle>
            <a:lvl1pPr algn="ctr">
              <a:defRPr sz="9600">
                <a:solidFill>
                  <a:srgbClr val="009DE0"/>
                </a:solidFill>
              </a:defRPr>
            </a:lvl1pPr>
          </a:lstStyle>
          <a:p>
            <a:r>
              <a:rPr lang="en-US"/>
              <a:t>CLICK HERE TO ADD </a:t>
            </a:r>
            <a:br>
              <a:rPr lang="en-US"/>
            </a:br>
            <a:r>
              <a:rPr lang="en-US"/>
              <a:t>a </a:t>
            </a:r>
            <a:r>
              <a:rPr lang="en-US" err="1"/>
              <a:t>qUESTIONS</a:t>
            </a:r>
            <a:r>
              <a:rPr lang="en-US"/>
              <a:t> PROMPT</a:t>
            </a:r>
          </a:p>
        </p:txBody>
      </p:sp>
      <p:pic>
        <p:nvPicPr>
          <p:cNvPr id="2" name="Picture 1" descr="A picture containing font, text, screenshot, graphics&#10;&#10;Description automatically generated">
            <a:extLst>
              <a:ext uri="{FF2B5EF4-FFF2-40B4-BE49-F238E27FC236}">
                <a16:creationId xmlns:a16="http://schemas.microsoft.com/office/drawing/2014/main" id="{F9C0CFC5-4F1B-2A2C-70B1-92D6C7B730A8}"/>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2039345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D1704E-88FD-E144-A97D-D24708202629}"/>
              </a:ext>
            </a:extLst>
          </p:cNvPr>
          <p:cNvSpPr/>
          <p:nvPr userDrawn="1"/>
        </p:nvSpPr>
        <p:spPr>
          <a:xfrm>
            <a:off x="4036316" y="1687991"/>
            <a:ext cx="1673500" cy="1650381"/>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2ADBE4-6BEA-364F-9004-BF151EBA0B4A}"/>
              </a:ext>
            </a:extLst>
          </p:cNvPr>
          <p:cNvSpPr/>
          <p:nvPr userDrawn="1"/>
        </p:nvSpPr>
        <p:spPr>
          <a:xfrm>
            <a:off x="547683" y="4671513"/>
            <a:ext cx="1605349" cy="1650381"/>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25E93-FB4E-944A-A016-71B8955DB3F4}"/>
              </a:ext>
            </a:extLst>
          </p:cNvPr>
          <p:cNvSpPr>
            <a:spLocks noGrp="1"/>
          </p:cNvSpPr>
          <p:nvPr>
            <p:ph type="title" hasCustomPrompt="1"/>
          </p:nvPr>
        </p:nvSpPr>
        <p:spPr>
          <a:xfrm>
            <a:off x="491080" y="355600"/>
            <a:ext cx="11198688" cy="1325563"/>
          </a:xfrm>
        </p:spPr>
        <p:txBody>
          <a:bodyPr/>
          <a:lstStyle>
            <a:lvl1pPr>
              <a:defRPr>
                <a:solidFill>
                  <a:srgbClr val="009DE0"/>
                </a:solidFill>
              </a:defRPr>
            </a:lvl1pPr>
          </a:lstStyle>
          <a:p>
            <a:r>
              <a:rPr lang="en-US"/>
              <a:t>Click to Add a slide heading</a:t>
            </a:r>
          </a:p>
        </p:txBody>
      </p:sp>
      <p:sp>
        <p:nvSpPr>
          <p:cNvPr id="7" name="Picture Placeholder 7">
            <a:extLst>
              <a:ext uri="{FF2B5EF4-FFF2-40B4-BE49-F238E27FC236}">
                <a16:creationId xmlns:a16="http://schemas.microsoft.com/office/drawing/2014/main" id="{77B65B56-EE63-F847-9247-A372BEA660D5}"/>
              </a:ext>
            </a:extLst>
          </p:cNvPr>
          <p:cNvSpPr>
            <a:spLocks noGrp="1"/>
          </p:cNvSpPr>
          <p:nvPr>
            <p:ph type="pic" sz="quarter" idx="13" hasCustomPrompt="1"/>
          </p:nvPr>
        </p:nvSpPr>
        <p:spPr>
          <a:xfrm>
            <a:off x="657922" y="1797920"/>
            <a:ext cx="4928838" cy="441404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0" name="Content Placeholder 2">
            <a:extLst>
              <a:ext uri="{FF2B5EF4-FFF2-40B4-BE49-F238E27FC236}">
                <a16:creationId xmlns:a16="http://schemas.microsoft.com/office/drawing/2014/main" id="{0143E968-CC7A-5D46-821C-894429A9E050}"/>
              </a:ext>
            </a:extLst>
          </p:cNvPr>
          <p:cNvSpPr>
            <a:spLocks noGrp="1"/>
          </p:cNvSpPr>
          <p:nvPr>
            <p:ph idx="1" hasCustomPrompt="1"/>
          </p:nvPr>
        </p:nvSpPr>
        <p:spPr>
          <a:xfrm>
            <a:off x="6322741" y="1664841"/>
            <a:ext cx="5355876"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11" name="Content Placeholder 2">
            <a:extLst>
              <a:ext uri="{FF2B5EF4-FFF2-40B4-BE49-F238E27FC236}">
                <a16:creationId xmlns:a16="http://schemas.microsoft.com/office/drawing/2014/main" id="{7F6E7145-F0C1-9841-99BE-56A43C70D336}"/>
              </a:ext>
            </a:extLst>
          </p:cNvPr>
          <p:cNvSpPr>
            <a:spLocks noGrp="1"/>
          </p:cNvSpPr>
          <p:nvPr>
            <p:ph idx="14" hasCustomPrompt="1"/>
          </p:nvPr>
        </p:nvSpPr>
        <p:spPr>
          <a:xfrm>
            <a:off x="6322741" y="2490031"/>
            <a:ext cx="5367027" cy="2788025"/>
          </a:xfrm>
        </p:spPr>
        <p:txBody>
          <a:bodyPr>
            <a:normAutofit/>
          </a:bodyPr>
          <a:lstStyle>
            <a:lvl1pPr marL="0" indent="0">
              <a:buClr>
                <a:srgbClr val="FF4800"/>
              </a:buClr>
              <a:buFont typeface="Arial" panose="020B0604020202020204" pitchFamily="34" charset="0"/>
              <a:buNone/>
              <a:defRPr sz="30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small amount of explanatory text to accompany your image. Remember to keep it short and easy for your readers to digest. </a:t>
            </a:r>
          </a:p>
        </p:txBody>
      </p:sp>
      <p:pic>
        <p:nvPicPr>
          <p:cNvPr id="3" name="Picture 2" descr="A picture containing font, text, screenshot, graphics&#10;&#10;Description automatically generated">
            <a:extLst>
              <a:ext uri="{FF2B5EF4-FFF2-40B4-BE49-F238E27FC236}">
                <a16:creationId xmlns:a16="http://schemas.microsoft.com/office/drawing/2014/main" id="{52CBA8E6-D2F7-08CA-AC45-71795E0F7536}"/>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2172054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ust Copy No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8623888"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5" name="Content Placeholder 2">
            <a:extLst>
              <a:ext uri="{FF2B5EF4-FFF2-40B4-BE49-F238E27FC236}">
                <a16:creationId xmlns:a16="http://schemas.microsoft.com/office/drawing/2014/main" id="{A3804EC4-0B11-984B-814D-99FDBE9B582D}"/>
              </a:ext>
            </a:extLst>
          </p:cNvPr>
          <p:cNvSpPr>
            <a:spLocks noGrp="1"/>
          </p:cNvSpPr>
          <p:nvPr>
            <p:ph idx="14" hasCustomPrompt="1"/>
          </p:nvPr>
        </p:nvSpPr>
        <p:spPr>
          <a:xfrm>
            <a:off x="496963" y="2371521"/>
            <a:ext cx="8623888" cy="3944871"/>
          </a:xfrm>
        </p:spPr>
        <p:txBody>
          <a:bodyPr>
            <a:normAutofit/>
          </a:bodyPr>
          <a:lstStyle>
            <a:lvl1pPr marL="0" indent="0">
              <a:buClr>
                <a:srgbClr val="FF4800"/>
              </a:buClr>
              <a:buFont typeface="Arial" panose="020B0604020202020204" pitchFamily="34" charset="0"/>
              <a:buNone/>
              <a:defRPr sz="30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your text. Use this slide if you need to include a longer portion of text in the presentation for any reason.</a:t>
            </a:r>
          </a:p>
        </p:txBody>
      </p:sp>
      <p:pic>
        <p:nvPicPr>
          <p:cNvPr id="2" name="Picture 1" descr="A picture containing font, text, screenshot, graphics&#10;&#10;Description automatically generated">
            <a:extLst>
              <a:ext uri="{FF2B5EF4-FFF2-40B4-BE49-F238E27FC236}">
                <a16:creationId xmlns:a16="http://schemas.microsoft.com/office/drawing/2014/main" id="{2D7C3840-A721-8D10-BF79-22B1A47BD77C}"/>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3842855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agraph Copy and Simple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5" name="Content Placeholder 2">
            <a:extLst>
              <a:ext uri="{FF2B5EF4-FFF2-40B4-BE49-F238E27FC236}">
                <a16:creationId xmlns:a16="http://schemas.microsoft.com/office/drawing/2014/main" id="{A3804EC4-0B11-984B-814D-99FDBE9B582D}"/>
              </a:ext>
            </a:extLst>
          </p:cNvPr>
          <p:cNvSpPr>
            <a:spLocks noGrp="1"/>
          </p:cNvSpPr>
          <p:nvPr>
            <p:ph idx="14" hasCustomPrompt="1"/>
          </p:nvPr>
        </p:nvSpPr>
        <p:spPr>
          <a:xfrm>
            <a:off x="496963" y="2451652"/>
            <a:ext cx="5959594" cy="3255990"/>
          </a:xfrm>
        </p:spPr>
        <p:txBody>
          <a:bodyPr>
            <a:normAutofit/>
          </a:bodyPr>
          <a:lstStyle>
            <a:lvl1pPr marL="0" indent="0">
              <a:buClr>
                <a:srgbClr val="FF4800"/>
              </a:buClr>
              <a:buFont typeface="Arial" panose="020B0604020202020204" pitchFamily="34" charset="0"/>
              <a:buNone/>
              <a:defRPr sz="24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your text. Use this slide if you need to include a longer portion of text in the presentation for any reason. If you don’t need an image choose a different layout.</a:t>
            </a:r>
          </a:p>
        </p:txBody>
      </p:sp>
      <p:sp>
        <p:nvSpPr>
          <p:cNvPr id="7" name="Picture Placeholder 7">
            <a:extLst>
              <a:ext uri="{FF2B5EF4-FFF2-40B4-BE49-F238E27FC236}">
                <a16:creationId xmlns:a16="http://schemas.microsoft.com/office/drawing/2014/main" id="{23B1CFF4-0F71-9440-9C22-190B4DEE696A}"/>
              </a:ext>
            </a:extLst>
          </p:cNvPr>
          <p:cNvSpPr>
            <a:spLocks noGrp="1"/>
          </p:cNvSpPr>
          <p:nvPr>
            <p:ph type="pic" sz="quarter" idx="13" hasCustomPrompt="1"/>
          </p:nvPr>
        </p:nvSpPr>
        <p:spPr>
          <a:xfrm>
            <a:off x="6639338" y="1701706"/>
            <a:ext cx="5063795" cy="400593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pic>
        <p:nvPicPr>
          <p:cNvPr id="2" name="Picture 1" descr="A picture containing font, text, screenshot, graphics&#10;&#10;Description automatically generated">
            <a:extLst>
              <a:ext uri="{FF2B5EF4-FFF2-40B4-BE49-F238E27FC236}">
                <a16:creationId xmlns:a16="http://schemas.microsoft.com/office/drawing/2014/main" id="{357E1CE4-60B7-1012-AA3E-A96449B27BEE}"/>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1513126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Points No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7" name="Content Placeholder 2">
            <a:extLst>
              <a:ext uri="{FF2B5EF4-FFF2-40B4-BE49-F238E27FC236}">
                <a16:creationId xmlns:a16="http://schemas.microsoft.com/office/drawing/2014/main" id="{C4B3A6BB-2164-D443-92E6-F61AECB19E85}"/>
              </a:ext>
            </a:extLst>
          </p:cNvPr>
          <p:cNvSpPr>
            <a:spLocks noGrp="1"/>
          </p:cNvSpPr>
          <p:nvPr>
            <p:ph idx="10" hasCustomPrompt="1"/>
          </p:nvPr>
        </p:nvSpPr>
        <p:spPr>
          <a:xfrm>
            <a:off x="496962" y="2472196"/>
            <a:ext cx="11183804" cy="3097331"/>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0" i="0">
                <a:solidFill>
                  <a:srgbClr val="111478"/>
                </a:solidFill>
                <a:latin typeface="HelveticaNeueLT Std Lt" panose="020B0403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add your first point if you need a bullet point list</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pic>
        <p:nvPicPr>
          <p:cNvPr id="2" name="Picture 1" descr="A picture containing font, text, screenshot, graphics&#10;&#10;Description automatically generated">
            <a:extLst>
              <a:ext uri="{FF2B5EF4-FFF2-40B4-BE49-F238E27FC236}">
                <a16:creationId xmlns:a16="http://schemas.microsoft.com/office/drawing/2014/main" id="{E2E0219A-B015-A48F-E2E5-0CF6C1925433}"/>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114187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or 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EF6820-89D2-9A43-BBD0-8E922BD9CBE4}"/>
              </a:ext>
            </a:extLst>
          </p:cNvPr>
          <p:cNvSpPr/>
          <p:nvPr userDrawn="1"/>
        </p:nvSpPr>
        <p:spPr>
          <a:xfrm>
            <a:off x="537798" y="1878035"/>
            <a:ext cx="5402088" cy="3426933"/>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2061470-570A-7543-983B-2F29A1715598}"/>
              </a:ext>
            </a:extLst>
          </p:cNvPr>
          <p:cNvSpPr/>
          <p:nvPr userDrawn="1"/>
        </p:nvSpPr>
        <p:spPr>
          <a:xfrm>
            <a:off x="687364" y="2025749"/>
            <a:ext cx="10985126" cy="4304714"/>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511032" y="555673"/>
            <a:ext cx="9350420" cy="1322362"/>
          </a:xfrm>
        </p:spPr>
        <p:txBody>
          <a:bodyPr>
            <a:noAutofit/>
          </a:bodyPr>
          <a:lstStyle>
            <a:lvl1pPr>
              <a:defRPr sz="7200">
                <a:solidFill>
                  <a:srgbClr val="00A0E6"/>
                </a:solidFill>
              </a:defRPr>
            </a:lvl1pPr>
          </a:lstStyle>
          <a:p>
            <a:r>
              <a:rPr lang="en-US"/>
              <a:t>Click to add agenda title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hasCustomPrompt="1"/>
          </p:nvPr>
        </p:nvSpPr>
        <p:spPr>
          <a:xfrm>
            <a:off x="905786" y="2216862"/>
            <a:ext cx="7901448" cy="576775"/>
          </a:xfrm>
        </p:spPr>
        <p:txBody>
          <a:bodyPr>
            <a:normAutofit/>
          </a:bodyPr>
          <a:lstStyle>
            <a:lvl1pPr marL="0" indent="0">
              <a:buFont typeface="Arial" panose="020B0604020202020204" pitchFamily="34" charset="0"/>
              <a:buNone/>
              <a:defRPr sz="2400" b="1" i="0">
                <a:solidFill>
                  <a:schemeClr val="bg1"/>
                </a:solidFill>
                <a:latin typeface="Roboto Slab Medium" pitchFamily="2" charset="0"/>
                <a:ea typeface="Roboto Slab Medium"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edit agenda sub-header</a:t>
            </a:r>
          </a:p>
        </p:txBody>
      </p:sp>
      <p:sp>
        <p:nvSpPr>
          <p:cNvPr id="6" name="Content Placeholder 2">
            <a:extLst>
              <a:ext uri="{FF2B5EF4-FFF2-40B4-BE49-F238E27FC236}">
                <a16:creationId xmlns:a16="http://schemas.microsoft.com/office/drawing/2014/main" id="{38B59A36-E61C-DB49-9655-1C7BA4E19F33}"/>
              </a:ext>
            </a:extLst>
          </p:cNvPr>
          <p:cNvSpPr>
            <a:spLocks noGrp="1"/>
          </p:cNvSpPr>
          <p:nvPr>
            <p:ph idx="10" hasCustomPrompt="1"/>
          </p:nvPr>
        </p:nvSpPr>
        <p:spPr>
          <a:xfrm>
            <a:off x="905786" y="2878044"/>
            <a:ext cx="7901448" cy="3235569"/>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edit agenda point one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pic>
        <p:nvPicPr>
          <p:cNvPr id="8" name="Picture 7" descr="A black background with white text&#10;&#10;Description automatically generated with medium confidence">
            <a:extLst>
              <a:ext uri="{FF2B5EF4-FFF2-40B4-BE49-F238E27FC236}">
                <a16:creationId xmlns:a16="http://schemas.microsoft.com/office/drawing/2014/main" id="{23747442-4D1D-BEE0-204A-0012118D4015}"/>
              </a:ext>
            </a:extLst>
          </p:cNvPr>
          <p:cNvPicPr>
            <a:picLocks noChangeAspect="1"/>
          </p:cNvPicPr>
          <p:nvPr userDrawn="1"/>
        </p:nvPicPr>
        <p:blipFill>
          <a:blip r:embed="rId2"/>
          <a:stretch>
            <a:fillRect/>
          </a:stretch>
        </p:blipFill>
        <p:spPr>
          <a:xfrm>
            <a:off x="9270189" y="5530021"/>
            <a:ext cx="2346546" cy="755935"/>
          </a:xfrm>
          <a:prstGeom prst="rect">
            <a:avLst/>
          </a:prstGeom>
        </p:spPr>
      </p:pic>
    </p:spTree>
    <p:extLst>
      <p:ext uri="{BB962C8B-B14F-4D97-AF65-F5344CB8AC3E}">
        <p14:creationId xmlns:p14="http://schemas.microsoft.com/office/powerpoint/2010/main" val="1883202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Points and Two Imag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6105739" cy="1325563"/>
          </a:xfrm>
        </p:spPr>
        <p:txBody>
          <a:bodyPr/>
          <a:lstStyle>
            <a:lvl1pPr>
              <a:defRPr>
                <a:solidFill>
                  <a:srgbClr val="009DE0"/>
                </a:solidFill>
              </a:defRPr>
            </a:lvl1pPr>
          </a:lstStyle>
          <a:p>
            <a:r>
              <a:rPr lang="en-US"/>
              <a:t>Click to Add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7" name="Picture Placeholder 7">
            <a:extLst>
              <a:ext uri="{FF2B5EF4-FFF2-40B4-BE49-F238E27FC236}">
                <a16:creationId xmlns:a16="http://schemas.microsoft.com/office/drawing/2014/main" id="{AEA1995B-8F06-F14D-8B05-E4590E76AE4A}"/>
              </a:ext>
            </a:extLst>
          </p:cNvPr>
          <p:cNvSpPr>
            <a:spLocks noGrp="1"/>
          </p:cNvSpPr>
          <p:nvPr>
            <p:ph type="pic" sz="quarter" idx="13" hasCustomPrompt="1"/>
          </p:nvPr>
        </p:nvSpPr>
        <p:spPr>
          <a:xfrm>
            <a:off x="6811617" y="629392"/>
            <a:ext cx="4869150" cy="2470068"/>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1" name="Content Placeholder 2">
            <a:extLst>
              <a:ext uri="{FF2B5EF4-FFF2-40B4-BE49-F238E27FC236}">
                <a16:creationId xmlns:a16="http://schemas.microsoft.com/office/drawing/2014/main" id="{5EA71140-AFA4-D044-8379-305C80BEF5E6}"/>
              </a:ext>
            </a:extLst>
          </p:cNvPr>
          <p:cNvSpPr>
            <a:spLocks noGrp="1"/>
          </p:cNvSpPr>
          <p:nvPr>
            <p:ph idx="10" hasCustomPrompt="1"/>
          </p:nvPr>
        </p:nvSpPr>
        <p:spPr>
          <a:xfrm>
            <a:off x="511233" y="2462866"/>
            <a:ext cx="5959595" cy="3328334"/>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0" i="0">
                <a:solidFill>
                  <a:srgbClr val="111478"/>
                </a:solidFill>
                <a:latin typeface="HelveticaNeueLT Std Lt" panose="020B0403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add your first point if you need a bullet point list</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sp>
        <p:nvSpPr>
          <p:cNvPr id="12" name="Picture Placeholder 7">
            <a:extLst>
              <a:ext uri="{FF2B5EF4-FFF2-40B4-BE49-F238E27FC236}">
                <a16:creationId xmlns:a16="http://schemas.microsoft.com/office/drawing/2014/main" id="{57F22013-196C-0A45-B8A1-062D45A2AD45}"/>
              </a:ext>
            </a:extLst>
          </p:cNvPr>
          <p:cNvSpPr>
            <a:spLocks noGrp="1"/>
          </p:cNvSpPr>
          <p:nvPr>
            <p:ph type="pic" sz="quarter" idx="14" hasCustomPrompt="1"/>
          </p:nvPr>
        </p:nvSpPr>
        <p:spPr>
          <a:xfrm>
            <a:off x="6811617" y="3321132"/>
            <a:ext cx="4869150" cy="2470068"/>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pic>
        <p:nvPicPr>
          <p:cNvPr id="2" name="Picture 1" descr="A picture containing font, text, screenshot, graphics&#10;&#10;Description automatically generated">
            <a:extLst>
              <a:ext uri="{FF2B5EF4-FFF2-40B4-BE49-F238E27FC236}">
                <a16:creationId xmlns:a16="http://schemas.microsoft.com/office/drawing/2014/main" id="{6B91ACFF-1F87-AC79-00AF-D87E25E7D76C}"/>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1728061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s and One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7" name="Picture Placeholder 7">
            <a:extLst>
              <a:ext uri="{FF2B5EF4-FFF2-40B4-BE49-F238E27FC236}">
                <a16:creationId xmlns:a16="http://schemas.microsoft.com/office/drawing/2014/main" id="{23B1CFF4-0F71-9440-9C22-190B4DEE696A}"/>
              </a:ext>
            </a:extLst>
          </p:cNvPr>
          <p:cNvSpPr>
            <a:spLocks noGrp="1"/>
          </p:cNvSpPr>
          <p:nvPr>
            <p:ph type="pic" sz="quarter" idx="13" hasCustomPrompt="1"/>
          </p:nvPr>
        </p:nvSpPr>
        <p:spPr>
          <a:xfrm>
            <a:off x="496962" y="2451652"/>
            <a:ext cx="5063795" cy="3255990"/>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9" name="Content Placeholder 2">
            <a:extLst>
              <a:ext uri="{FF2B5EF4-FFF2-40B4-BE49-F238E27FC236}">
                <a16:creationId xmlns:a16="http://schemas.microsoft.com/office/drawing/2014/main" id="{867FA988-578A-D743-8EDB-67C93313C5D5}"/>
              </a:ext>
            </a:extLst>
          </p:cNvPr>
          <p:cNvSpPr>
            <a:spLocks noGrp="1"/>
          </p:cNvSpPr>
          <p:nvPr>
            <p:ph idx="10" hasCustomPrompt="1"/>
          </p:nvPr>
        </p:nvSpPr>
        <p:spPr>
          <a:xfrm>
            <a:off x="5791199" y="2472196"/>
            <a:ext cx="5903837" cy="3235569"/>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0" i="0">
                <a:solidFill>
                  <a:srgbClr val="111478"/>
                </a:solidFill>
                <a:latin typeface="HelveticaNeueLT Std Lt" panose="020B0403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add your first point if you need a bullet point list</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pic>
        <p:nvPicPr>
          <p:cNvPr id="2" name="Picture 1" descr="A picture containing font, text, screenshot, graphics&#10;&#10;Description automatically generated">
            <a:extLst>
              <a:ext uri="{FF2B5EF4-FFF2-40B4-BE49-F238E27FC236}">
                <a16:creationId xmlns:a16="http://schemas.microsoft.com/office/drawing/2014/main" id="{D3A55CEE-EC2F-CD54-5928-2F83A73FE7E6}"/>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265965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5CD54-F59D-E54F-B6B3-9C210516043B}"/>
              </a:ext>
            </a:extLst>
          </p:cNvPr>
          <p:cNvSpPr/>
          <p:nvPr userDrawn="1"/>
        </p:nvSpPr>
        <p:spPr>
          <a:xfrm>
            <a:off x="0" y="0"/>
            <a:ext cx="12337366" cy="6963508"/>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20506" y="1986086"/>
            <a:ext cx="11155679" cy="2137394"/>
          </a:xfrm>
          <a:ln>
            <a:noFill/>
          </a:ln>
        </p:spPr>
        <p:txBody>
          <a:bodyPr anchor="b">
            <a:normAutofit/>
          </a:bodyPr>
          <a:lstStyle>
            <a:lvl1pPr algn="ctr">
              <a:defRPr sz="9600">
                <a:solidFill>
                  <a:schemeClr val="bg1"/>
                </a:solidFill>
              </a:defRPr>
            </a:lvl1pPr>
          </a:lstStyle>
          <a:p>
            <a:r>
              <a:rPr lang="en-US"/>
              <a:t>CLICK TO ADD THANK YOU</a:t>
            </a:r>
          </a:p>
        </p:txBody>
      </p:sp>
      <p:pic>
        <p:nvPicPr>
          <p:cNvPr id="4" name="Picture 3" descr="A black background with white text&#10;&#10;Description automatically generated with medium confidence">
            <a:extLst>
              <a:ext uri="{FF2B5EF4-FFF2-40B4-BE49-F238E27FC236}">
                <a16:creationId xmlns:a16="http://schemas.microsoft.com/office/drawing/2014/main" id="{91E3456C-AE95-9787-B652-0A2F26D04B87}"/>
              </a:ext>
            </a:extLst>
          </p:cNvPr>
          <p:cNvPicPr>
            <a:picLocks noChangeAspect="1"/>
          </p:cNvPicPr>
          <p:nvPr userDrawn="1"/>
        </p:nvPicPr>
        <p:blipFill>
          <a:blip r:embed="rId2"/>
          <a:stretch>
            <a:fillRect/>
          </a:stretch>
        </p:blipFill>
        <p:spPr>
          <a:xfrm>
            <a:off x="9529897" y="5797650"/>
            <a:ext cx="2346546" cy="755935"/>
          </a:xfrm>
          <a:prstGeom prst="rect">
            <a:avLst/>
          </a:prstGeom>
        </p:spPr>
      </p:pic>
    </p:spTree>
    <p:extLst>
      <p:ext uri="{BB962C8B-B14F-4D97-AF65-F5344CB8AC3E}">
        <p14:creationId xmlns:p14="http://schemas.microsoft.com/office/powerpoint/2010/main" val="1206470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20506" y="1986086"/>
            <a:ext cx="11155679" cy="2137394"/>
          </a:xfrm>
          <a:ln>
            <a:noFill/>
          </a:ln>
        </p:spPr>
        <p:txBody>
          <a:bodyPr anchor="b">
            <a:normAutofit/>
          </a:bodyPr>
          <a:lstStyle>
            <a:lvl1pPr algn="ctr">
              <a:defRPr sz="9600">
                <a:solidFill>
                  <a:srgbClr val="009DE0"/>
                </a:solidFill>
              </a:defRPr>
            </a:lvl1pPr>
          </a:lstStyle>
          <a:p>
            <a:r>
              <a:rPr lang="en-US"/>
              <a:t>CLICK TO ADD THANK YOU</a:t>
            </a:r>
          </a:p>
        </p:txBody>
      </p:sp>
      <p:pic>
        <p:nvPicPr>
          <p:cNvPr id="2" name="Picture 1" descr="A picture containing font, text, screenshot, graphics&#10;&#10;Description automatically generated">
            <a:extLst>
              <a:ext uri="{FF2B5EF4-FFF2-40B4-BE49-F238E27FC236}">
                <a16:creationId xmlns:a16="http://schemas.microsoft.com/office/drawing/2014/main" id="{E9C7F83D-3784-DD66-FE3D-BE133454335E}"/>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1466181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BCAFC7-1CC7-F141-816B-BDA1C3AC3B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1" y="0"/>
            <a:ext cx="12179300" cy="6858000"/>
          </a:xfrm>
          <a:prstGeom prst="rect">
            <a:avLst/>
          </a:prstGeom>
        </p:spPr>
      </p:pic>
      <p:sp>
        <p:nvSpPr>
          <p:cNvPr id="8" name="Title 1">
            <a:extLst>
              <a:ext uri="{FF2B5EF4-FFF2-40B4-BE49-F238E27FC236}">
                <a16:creationId xmlns:a16="http://schemas.microsoft.com/office/drawing/2014/main" id="{A3E3B42A-DC67-514D-BD6E-75FD5FB9DE6A}"/>
              </a:ext>
            </a:extLst>
          </p:cNvPr>
          <p:cNvSpPr txBox="1">
            <a:spLocks/>
          </p:cNvSpPr>
          <p:nvPr userDrawn="1"/>
        </p:nvSpPr>
        <p:spPr>
          <a:xfrm>
            <a:off x="1100139" y="2621650"/>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Cheddar Gothic Sans" pitchFamily="2" charset="77"/>
                <a:ea typeface="Cheddar Gothic Sans" pitchFamily="2" charset="77"/>
                <a:cs typeface="+mj-cs"/>
              </a:defRPr>
            </a:lvl1pPr>
          </a:lstStyle>
          <a:p>
            <a:endParaRPr lang="en-US" sz="6000" dirty="0">
              <a:solidFill>
                <a:srgbClr val="10147D"/>
              </a:solidFill>
            </a:endParaRPr>
          </a:p>
        </p:txBody>
      </p:sp>
      <p:sp>
        <p:nvSpPr>
          <p:cNvPr id="10" name="Subtitle 2">
            <a:extLst>
              <a:ext uri="{FF2B5EF4-FFF2-40B4-BE49-F238E27FC236}">
                <a16:creationId xmlns:a16="http://schemas.microsoft.com/office/drawing/2014/main" id="{584D5918-1EFB-E84A-8DF1-72A23E8D5061}"/>
              </a:ext>
            </a:extLst>
          </p:cNvPr>
          <p:cNvSpPr txBox="1">
            <a:spLocks/>
          </p:cNvSpPr>
          <p:nvPr userDrawn="1"/>
        </p:nvSpPr>
        <p:spPr>
          <a:xfrm>
            <a:off x="1100139" y="5101325"/>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kern="1200">
                <a:solidFill>
                  <a:schemeClr val="bg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dirty="0">
              <a:solidFill>
                <a:srgbClr val="FF4800"/>
              </a:solidFill>
            </a:endParaRPr>
          </a:p>
        </p:txBody>
      </p:sp>
      <p:sp>
        <p:nvSpPr>
          <p:cNvPr id="11" name="Title 1">
            <a:extLst>
              <a:ext uri="{FF2B5EF4-FFF2-40B4-BE49-F238E27FC236}">
                <a16:creationId xmlns:a16="http://schemas.microsoft.com/office/drawing/2014/main" id="{06A60CB8-4B06-2948-888B-6A96515E3CF7}"/>
              </a:ext>
            </a:extLst>
          </p:cNvPr>
          <p:cNvSpPr>
            <a:spLocks noGrp="1"/>
          </p:cNvSpPr>
          <p:nvPr>
            <p:ph type="ctrTitle"/>
          </p:nvPr>
        </p:nvSpPr>
        <p:spPr>
          <a:xfrm>
            <a:off x="947739" y="2469250"/>
            <a:ext cx="9144000" cy="2387600"/>
          </a:xfrm>
        </p:spPr>
        <p:txBody>
          <a:bodyPr anchor="b"/>
          <a:lstStyle>
            <a:lvl1pPr algn="l">
              <a:defRPr sz="6000">
                <a:solidFill>
                  <a:srgbClr val="10147D"/>
                </a:solidFill>
              </a:defRPr>
            </a:lvl1pPr>
          </a:lstStyle>
          <a:p>
            <a:r>
              <a:rPr lang="en-US"/>
              <a:t>Click to edit Master title style</a:t>
            </a:r>
          </a:p>
        </p:txBody>
      </p:sp>
      <p:sp>
        <p:nvSpPr>
          <p:cNvPr id="12" name="Subtitle 2">
            <a:extLst>
              <a:ext uri="{FF2B5EF4-FFF2-40B4-BE49-F238E27FC236}">
                <a16:creationId xmlns:a16="http://schemas.microsoft.com/office/drawing/2014/main" id="{9B942629-37EF-CA46-873C-8D40C2D6EF67}"/>
              </a:ext>
            </a:extLst>
          </p:cNvPr>
          <p:cNvSpPr>
            <a:spLocks noGrp="1"/>
          </p:cNvSpPr>
          <p:nvPr>
            <p:ph type="subTitle" idx="1"/>
          </p:nvPr>
        </p:nvSpPr>
        <p:spPr>
          <a:xfrm>
            <a:off x="947739" y="4948925"/>
            <a:ext cx="9144000" cy="1655762"/>
          </a:xfrm>
        </p:spPr>
        <p:txBody>
          <a:bodyPr/>
          <a:lstStyle>
            <a:lvl1pPr marL="0" indent="0" algn="l">
              <a:buNone/>
              <a:defRPr sz="2400">
                <a:solidFill>
                  <a:srgbClr val="00A0E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239855609"/>
      </p:ext>
    </p:extLst>
  </p:cSld>
  <p:clrMapOvr>
    <a:masterClrMapping/>
  </p:clrMapOvr>
  <p:extLst>
    <p:ext uri="{DCECCB84-F9BA-43D5-87BE-67443E8EF086}">
      <p15:sldGuideLst xmlns:p15="http://schemas.microsoft.com/office/powerpoint/2012/main">
        <p15:guide id="1" orient="horz" pos="572">
          <p15:clr>
            <a:srgbClr val="FBAE40"/>
          </p15:clr>
        </p15:guide>
        <p15:guide id="2" pos="597">
          <p15:clr>
            <a:srgbClr val="FBAE40"/>
          </p15:clr>
        </p15:guide>
        <p15:guide id="3" pos="697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40AFA1-925A-914E-846E-B3B2FC9D78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1" y="0"/>
            <a:ext cx="12179300" cy="6858000"/>
          </a:xfrm>
          <a:prstGeom prst="rect">
            <a:avLst/>
          </a:prstGeom>
        </p:spPr>
      </p:pic>
      <p:sp>
        <p:nvSpPr>
          <p:cNvPr id="9" name="Picture Placeholder 7">
            <a:extLst>
              <a:ext uri="{FF2B5EF4-FFF2-40B4-BE49-F238E27FC236}">
                <a16:creationId xmlns:a16="http://schemas.microsoft.com/office/drawing/2014/main" id="{0413ECDF-088E-1D4B-B51A-9F40C7C744CB}"/>
              </a:ext>
            </a:extLst>
          </p:cNvPr>
          <p:cNvSpPr>
            <a:spLocks noGrp="1"/>
          </p:cNvSpPr>
          <p:nvPr>
            <p:ph type="pic" sz="quarter" idx="13"/>
          </p:nvPr>
        </p:nvSpPr>
        <p:spPr>
          <a:xfrm>
            <a:off x="644354" y="609600"/>
            <a:ext cx="10938047" cy="4895850"/>
          </a:xfrm>
          <a:solidFill>
            <a:srgbClr val="BB188C"/>
          </a:solidFill>
        </p:spPr>
        <p:txBody>
          <a:bodyPr/>
          <a:lstStyle>
            <a:lvl1pPr>
              <a:defRPr>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F6BB15C2-49C1-114A-8EB2-35C034049A33}"/>
              </a:ext>
            </a:extLst>
          </p:cNvPr>
          <p:cNvSpPr>
            <a:spLocks noGrp="1"/>
          </p:cNvSpPr>
          <p:nvPr>
            <p:ph type="ctrTitle"/>
          </p:nvPr>
        </p:nvSpPr>
        <p:spPr>
          <a:xfrm>
            <a:off x="947739" y="2469250"/>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9D77EC4-5DC8-6948-A8B1-17563CADDDF4}"/>
              </a:ext>
            </a:extLst>
          </p:cNvPr>
          <p:cNvSpPr>
            <a:spLocks noGrp="1"/>
          </p:cNvSpPr>
          <p:nvPr>
            <p:ph type="subTitle" idx="1"/>
          </p:nvPr>
        </p:nvSpPr>
        <p:spPr>
          <a:xfrm>
            <a:off x="947739" y="4948925"/>
            <a:ext cx="9144000" cy="1655762"/>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438385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7" y="1825627"/>
            <a:ext cx="7315200" cy="4195763"/>
          </a:xfrm>
        </p:spPr>
        <p:txBody>
          <a:bodyPr/>
          <a:lstStyle>
            <a:lvl1pPr marL="0" indent="0">
              <a:buFont typeface="Arial" panose="020B0604020202020204" pitchFamily="34" charset="0"/>
              <a:buNone/>
              <a:defRPr b="0">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580898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a:xfrm>
            <a:off x="356286" y="365127"/>
            <a:ext cx="7659559" cy="1325563"/>
          </a:xfrm>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6" y="1825627"/>
            <a:ext cx="7659559" cy="4195763"/>
          </a:xfrm>
        </p:spPr>
        <p:txBody>
          <a:bodyPr/>
          <a:lstStyle>
            <a:lvl1pPr marL="0" indent="0">
              <a:buClr>
                <a:srgbClr val="FF4800"/>
              </a:buClr>
              <a:buFont typeface="Arial" panose="020B0604020202020204" pitchFamily="34" charset="0"/>
              <a:buNone/>
              <a:defRPr b="0">
                <a:solidFill>
                  <a:srgbClr val="10147D"/>
                </a:solidFill>
                <a:latin typeface="HelveticaNeueLT Std Lt" panose="020B0403020202020204" pitchFamily="34" charset="0"/>
              </a:defRPr>
            </a:lvl1pPr>
            <a:lvl2pPr>
              <a:buClr>
                <a:srgbClr val="FF4800"/>
              </a:buClr>
              <a:defRPr>
                <a:solidFill>
                  <a:srgbClr val="10147D"/>
                </a:solidFill>
                <a:latin typeface="HelveticaNeueLT Std Lt" panose="020B0403020202020204" pitchFamily="34" charset="0"/>
              </a:defRPr>
            </a:lvl2p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p:nvPr>
        </p:nvSpPr>
        <p:spPr>
          <a:xfrm>
            <a:off x="8377237" y="1825625"/>
            <a:ext cx="3371851" cy="3919538"/>
          </a:xfrm>
          <a:solidFill>
            <a:srgbClr val="00A0E6"/>
          </a:solidFill>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590797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a:xfrm>
            <a:off x="356286" y="365127"/>
            <a:ext cx="7671433" cy="1325563"/>
          </a:xfrm>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6" y="1825627"/>
            <a:ext cx="7671433" cy="4195763"/>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p:nvPr>
        </p:nvSpPr>
        <p:spPr>
          <a:xfrm>
            <a:off x="8377237" y="3200402"/>
            <a:ext cx="3371851" cy="2544763"/>
          </a:xfrm>
          <a:solidFill>
            <a:srgbClr val="00A0E6"/>
          </a:solidFill>
        </p:spPr>
        <p:txBody>
          <a:bodyPr/>
          <a:lstStyle>
            <a:lvl1pPr>
              <a:defRPr>
                <a:solidFill>
                  <a:schemeClr val="bg1"/>
                </a:solidFill>
              </a:defRPr>
            </a:lvl1pPr>
          </a:lstStyle>
          <a:p>
            <a:r>
              <a:rPr lang="en-US" dirty="0"/>
              <a:t>Click icon to add picture</a:t>
            </a:r>
          </a:p>
        </p:txBody>
      </p:sp>
      <p:sp>
        <p:nvSpPr>
          <p:cNvPr id="6" name="Picture Placeholder 7">
            <a:extLst>
              <a:ext uri="{FF2B5EF4-FFF2-40B4-BE49-F238E27FC236}">
                <a16:creationId xmlns:a16="http://schemas.microsoft.com/office/drawing/2014/main" id="{71B77CDD-D4CF-9145-88B3-A16E3C9FA05E}"/>
              </a:ext>
            </a:extLst>
          </p:cNvPr>
          <p:cNvSpPr>
            <a:spLocks noGrp="1"/>
          </p:cNvSpPr>
          <p:nvPr>
            <p:ph type="pic" sz="quarter" idx="14"/>
          </p:nvPr>
        </p:nvSpPr>
        <p:spPr>
          <a:xfrm>
            <a:off x="8377237" y="368302"/>
            <a:ext cx="3371851" cy="2544763"/>
          </a:xfrm>
          <a:solidFill>
            <a:srgbClr val="00A0E6"/>
          </a:solidFill>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82441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a:xfrm>
            <a:off x="356286" y="365127"/>
            <a:ext cx="6637639" cy="1325563"/>
          </a:xfrm>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6" y="1825627"/>
            <a:ext cx="6637639" cy="4195763"/>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p:nvPr>
        </p:nvSpPr>
        <p:spPr>
          <a:xfrm>
            <a:off x="7327557" y="368302"/>
            <a:ext cx="4421531" cy="5376863"/>
          </a:xfrm>
          <a:solidFill>
            <a:srgbClr val="00A0E6"/>
          </a:solidFill>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95098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5C772077-34DC-C148-A8B2-560B06FAF4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 y="0"/>
            <a:ext cx="12184380" cy="6858000"/>
          </a:xfrm>
          <a:prstGeom prst="rect">
            <a:avLst/>
          </a:prstGeom>
        </p:spPr>
      </p:pic>
      <p:sp>
        <p:nvSpPr>
          <p:cNvPr id="2" name="Title 1">
            <a:extLst>
              <a:ext uri="{FF2B5EF4-FFF2-40B4-BE49-F238E27FC236}">
                <a16:creationId xmlns:a16="http://schemas.microsoft.com/office/drawing/2014/main" id="{F6BB15C2-49C1-114A-8EB2-35C034049A33}"/>
              </a:ext>
            </a:extLst>
          </p:cNvPr>
          <p:cNvSpPr>
            <a:spLocks noGrp="1"/>
          </p:cNvSpPr>
          <p:nvPr>
            <p:ph type="ctrTitle" hasCustomPrompt="1"/>
          </p:nvPr>
        </p:nvSpPr>
        <p:spPr>
          <a:xfrm>
            <a:off x="1125415" y="2853255"/>
            <a:ext cx="7399607" cy="2387600"/>
          </a:xfrm>
        </p:spPr>
        <p:txBody>
          <a:bodyPr anchor="b">
            <a:normAutofit/>
          </a:bodyPr>
          <a:lstStyle>
            <a:lvl1pPr algn="l">
              <a:defRPr sz="8000">
                <a:solidFill>
                  <a:schemeClr val="bg1"/>
                </a:solidFill>
              </a:defRPr>
            </a:lvl1pPr>
          </a:lstStyle>
          <a:p>
            <a:r>
              <a:rPr lang="en-US"/>
              <a:t>Click to edit </a:t>
            </a:r>
            <a:br>
              <a:rPr lang="en-US"/>
            </a:br>
            <a:r>
              <a:rPr lang="en-US"/>
              <a:t>Divider slide title</a:t>
            </a:r>
          </a:p>
        </p:txBody>
      </p:sp>
      <p:sp>
        <p:nvSpPr>
          <p:cNvPr id="3" name="Subtitle 2">
            <a:extLst>
              <a:ext uri="{FF2B5EF4-FFF2-40B4-BE49-F238E27FC236}">
                <a16:creationId xmlns:a16="http://schemas.microsoft.com/office/drawing/2014/main" id="{19D77EC4-5DC8-6948-A8B1-17563CADDDF4}"/>
              </a:ext>
            </a:extLst>
          </p:cNvPr>
          <p:cNvSpPr>
            <a:spLocks noGrp="1"/>
          </p:cNvSpPr>
          <p:nvPr>
            <p:ph type="subTitle" idx="1" hasCustomPrompt="1"/>
          </p:nvPr>
        </p:nvSpPr>
        <p:spPr>
          <a:xfrm>
            <a:off x="1125415" y="5303520"/>
            <a:ext cx="7399607" cy="534572"/>
          </a:xfrm>
        </p:spPr>
        <p:txBody>
          <a:bodyPr/>
          <a:lstStyle>
            <a:lvl1pPr marL="0" indent="0" algn="l">
              <a:buNone/>
              <a:defRPr sz="2400" b="0" i="0">
                <a:solidFill>
                  <a:schemeClr val="bg1"/>
                </a:solidFill>
                <a:latin typeface="HelveticaNeueLT Std"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Use these slides for a new topic or speaker</a:t>
            </a:r>
          </a:p>
        </p:txBody>
      </p:sp>
      <p:pic>
        <p:nvPicPr>
          <p:cNvPr id="4" name="Picture 3" descr="A black background with white text&#10;&#10;Description automatically generated with medium confidence">
            <a:extLst>
              <a:ext uri="{FF2B5EF4-FFF2-40B4-BE49-F238E27FC236}">
                <a16:creationId xmlns:a16="http://schemas.microsoft.com/office/drawing/2014/main" id="{A8A5F051-9459-F1CB-408B-4A00C001BEED}"/>
              </a:ext>
            </a:extLst>
          </p:cNvPr>
          <p:cNvPicPr>
            <a:picLocks noChangeAspect="1"/>
          </p:cNvPicPr>
          <p:nvPr userDrawn="1"/>
        </p:nvPicPr>
        <p:blipFill>
          <a:blip r:embed="rId3"/>
          <a:stretch>
            <a:fillRect/>
          </a:stretch>
        </p:blipFill>
        <p:spPr>
          <a:xfrm>
            <a:off x="9002561" y="5263157"/>
            <a:ext cx="2346546" cy="755935"/>
          </a:xfrm>
          <a:prstGeom prst="rect">
            <a:avLst/>
          </a:prstGeom>
        </p:spPr>
      </p:pic>
    </p:spTree>
    <p:extLst>
      <p:ext uri="{BB962C8B-B14F-4D97-AF65-F5344CB8AC3E}">
        <p14:creationId xmlns:p14="http://schemas.microsoft.com/office/powerpoint/2010/main" val="74208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A874-3596-5E4B-B4EE-A836DEA15746}"/>
              </a:ext>
            </a:extLst>
          </p:cNvPr>
          <p:cNvSpPr>
            <a:spLocks noGrp="1"/>
          </p:cNvSpPr>
          <p:nvPr>
            <p:ph type="title"/>
          </p:nvPr>
        </p:nvSpPr>
        <p:spPr>
          <a:xfrm>
            <a:off x="334963"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C563C9-70DC-0B47-8247-81326095DAB2}"/>
              </a:ext>
            </a:extLst>
          </p:cNvPr>
          <p:cNvSpPr>
            <a:spLocks noGrp="1"/>
          </p:cNvSpPr>
          <p:nvPr>
            <p:ph type="body" idx="1"/>
          </p:nvPr>
        </p:nvSpPr>
        <p:spPr>
          <a:xfrm>
            <a:off x="334963" y="4589465"/>
            <a:ext cx="10515600" cy="1500187"/>
          </a:xfrm>
        </p:spPr>
        <p:txBody>
          <a:bodyPr/>
          <a:lstStyle>
            <a:lvl1pPr marL="0" indent="0">
              <a:buNone/>
              <a:defRPr sz="2400">
                <a:solidFill>
                  <a:srgbClr val="00A0E6"/>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96493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50AA89-D556-644F-9F65-0F99A39EB0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1" y="0"/>
            <a:ext cx="12179300" cy="6858000"/>
          </a:xfrm>
          <a:prstGeom prst="rect">
            <a:avLst/>
          </a:prstGeom>
        </p:spPr>
      </p:pic>
      <p:sp>
        <p:nvSpPr>
          <p:cNvPr id="2" name="Title 1">
            <a:extLst>
              <a:ext uri="{FF2B5EF4-FFF2-40B4-BE49-F238E27FC236}">
                <a16:creationId xmlns:a16="http://schemas.microsoft.com/office/drawing/2014/main" id="{86E9A874-3596-5E4B-B4EE-A836DEA15746}"/>
              </a:ext>
            </a:extLst>
          </p:cNvPr>
          <p:cNvSpPr>
            <a:spLocks noGrp="1"/>
          </p:cNvSpPr>
          <p:nvPr>
            <p:ph type="title"/>
          </p:nvPr>
        </p:nvSpPr>
        <p:spPr>
          <a:xfrm>
            <a:off x="334963" y="173672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2C563C9-70DC-0B47-8247-81326095DAB2}"/>
              </a:ext>
            </a:extLst>
          </p:cNvPr>
          <p:cNvSpPr>
            <a:spLocks noGrp="1"/>
          </p:cNvSpPr>
          <p:nvPr>
            <p:ph type="body" idx="1"/>
          </p:nvPr>
        </p:nvSpPr>
        <p:spPr>
          <a:xfrm>
            <a:off x="334963" y="4589465"/>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2025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E6AB-7FD3-9242-A6B8-6095677E6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7E107-4236-334A-99C6-4494C9E09197}"/>
              </a:ext>
            </a:extLst>
          </p:cNvPr>
          <p:cNvSpPr>
            <a:spLocks noGrp="1"/>
          </p:cNvSpPr>
          <p:nvPr>
            <p:ph sz="half" idx="1"/>
          </p:nvPr>
        </p:nvSpPr>
        <p:spPr>
          <a:xfrm>
            <a:off x="334963" y="1825625"/>
            <a:ext cx="5181600" cy="4351338"/>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4" name="Content Placeholder 3">
            <a:extLst>
              <a:ext uri="{FF2B5EF4-FFF2-40B4-BE49-F238E27FC236}">
                <a16:creationId xmlns:a16="http://schemas.microsoft.com/office/drawing/2014/main" id="{70360E05-B056-3648-BF4C-D9A2CBBDA1C8}"/>
              </a:ext>
            </a:extLst>
          </p:cNvPr>
          <p:cNvSpPr>
            <a:spLocks noGrp="1"/>
          </p:cNvSpPr>
          <p:nvPr>
            <p:ph sz="half" idx="2"/>
          </p:nvPr>
        </p:nvSpPr>
        <p:spPr>
          <a:xfrm>
            <a:off x="6172200" y="1825625"/>
            <a:ext cx="5181600" cy="4351338"/>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847683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5E93-FB4E-944A-A016-71B8955DB3F4}"/>
              </a:ext>
            </a:extLst>
          </p:cNvPr>
          <p:cNvSpPr>
            <a:spLocks noGrp="1"/>
          </p:cNvSpPr>
          <p:nvPr>
            <p:ph type="title"/>
          </p:nvPr>
        </p:nvSpPr>
        <p:spPr>
          <a:xfrm>
            <a:off x="334963"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3CD46-7834-A542-8F2B-461B25FBAB8E}"/>
              </a:ext>
            </a:extLst>
          </p:cNvPr>
          <p:cNvSpPr>
            <a:spLocks noGrp="1"/>
          </p:cNvSpPr>
          <p:nvPr>
            <p:ph type="body" idx="1"/>
          </p:nvPr>
        </p:nvSpPr>
        <p:spPr>
          <a:xfrm>
            <a:off x="334964"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0EF38-79F3-E64B-8CE6-C98A6FCE2F57}"/>
              </a:ext>
            </a:extLst>
          </p:cNvPr>
          <p:cNvSpPr>
            <a:spLocks noGrp="1"/>
          </p:cNvSpPr>
          <p:nvPr>
            <p:ph sz="half" idx="2"/>
          </p:nvPr>
        </p:nvSpPr>
        <p:spPr>
          <a:xfrm>
            <a:off x="334964" y="2505075"/>
            <a:ext cx="5157787" cy="3684588"/>
          </a:xfrm>
        </p:spPr>
        <p:txBody>
          <a:bodyPr/>
          <a:lstStyle>
            <a:lvl1pPr>
              <a:defRPr>
                <a:solidFill>
                  <a:srgbClr val="10147D"/>
                </a:solidFill>
                <a:latin typeface="Helvetica" pitchFamily="2" charset="0"/>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C6A85D58-5EA5-6348-9A90-87FDCDC01451}"/>
              </a:ext>
            </a:extLst>
          </p:cNvPr>
          <p:cNvSpPr>
            <a:spLocks noGrp="1"/>
          </p:cNvSpPr>
          <p:nvPr>
            <p:ph type="body" sz="quarter" idx="3"/>
          </p:nvPr>
        </p:nvSpPr>
        <p:spPr>
          <a:xfrm>
            <a:off x="5667375"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A86953-A7BB-3643-8426-D893CBF51952}"/>
              </a:ext>
            </a:extLst>
          </p:cNvPr>
          <p:cNvSpPr>
            <a:spLocks noGrp="1"/>
          </p:cNvSpPr>
          <p:nvPr>
            <p:ph sz="quarter" idx="4"/>
          </p:nvPr>
        </p:nvSpPr>
        <p:spPr>
          <a:xfrm>
            <a:off x="5667375" y="2505075"/>
            <a:ext cx="5183188" cy="3684588"/>
          </a:xfrm>
        </p:spPr>
        <p:txBody>
          <a:bodyPr/>
          <a:lstStyle>
            <a:lvl1pPr>
              <a:defRPr>
                <a:solidFill>
                  <a:srgbClr val="10147D"/>
                </a:solidFill>
                <a:latin typeface="Helvetica" pitchFamily="2" charset="0"/>
              </a:defRPr>
            </a:lvl1pPr>
            <a:lvl2pPr>
              <a:buClr>
                <a:srgbClr val="FF4800"/>
              </a:buClr>
              <a:defRPr>
                <a:solidFill>
                  <a:srgbClr val="10147D"/>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82710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2" y="368301"/>
            <a:ext cx="12191999" cy="2137394"/>
          </a:xfrm>
        </p:spPr>
        <p:txBody>
          <a:bodyPr anchor="b">
            <a:normAutofit/>
          </a:bodyPr>
          <a:lstStyle>
            <a:lvl1pPr algn="ctr">
              <a:defRPr sz="9600"/>
            </a:lvl1pPr>
          </a:lstStyle>
          <a:p>
            <a:r>
              <a:rPr lang="en-US"/>
              <a:t>questions</a:t>
            </a:r>
          </a:p>
        </p:txBody>
      </p:sp>
    </p:spTree>
    <p:extLst>
      <p:ext uri="{BB962C8B-B14F-4D97-AF65-F5344CB8AC3E}">
        <p14:creationId xmlns:p14="http://schemas.microsoft.com/office/powerpoint/2010/main" val="71988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24975-C8DC-5B44-8A74-F940C70AB1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1" y="0"/>
            <a:ext cx="12179300" cy="6858000"/>
          </a:xfrm>
          <a:prstGeom prst="rect">
            <a:avLst/>
          </a:prstGeom>
        </p:spPr>
      </p:pic>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2" y="368301"/>
            <a:ext cx="12191999" cy="2137394"/>
          </a:xfrm>
        </p:spPr>
        <p:txBody>
          <a:bodyPr anchor="b">
            <a:normAutofit/>
          </a:bodyPr>
          <a:lstStyle>
            <a:lvl1pPr algn="ctr">
              <a:defRPr sz="9600">
                <a:solidFill>
                  <a:schemeClr val="bg1"/>
                </a:solidFill>
              </a:defRPr>
            </a:lvl1pPr>
          </a:lstStyle>
          <a:p>
            <a:r>
              <a:rPr lang="en-US"/>
              <a:t>questions</a:t>
            </a:r>
          </a:p>
        </p:txBody>
      </p:sp>
    </p:spTree>
    <p:extLst>
      <p:ext uri="{BB962C8B-B14F-4D97-AF65-F5344CB8AC3E}">
        <p14:creationId xmlns:p14="http://schemas.microsoft.com/office/powerpoint/2010/main" val="362444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0" y="368301"/>
            <a:ext cx="12192000" cy="2137394"/>
          </a:xfrm>
        </p:spPr>
        <p:txBody>
          <a:bodyPr anchor="b">
            <a:normAutofit/>
          </a:bodyPr>
          <a:lstStyle>
            <a:lvl1pPr algn="ctr">
              <a:defRPr sz="9600"/>
            </a:lvl1pPr>
          </a:lstStyle>
          <a:p>
            <a:r>
              <a:rPr lang="en-US"/>
              <a:t>Thank you.</a:t>
            </a:r>
          </a:p>
        </p:txBody>
      </p:sp>
    </p:spTree>
    <p:extLst>
      <p:ext uri="{BB962C8B-B14F-4D97-AF65-F5344CB8AC3E}">
        <p14:creationId xmlns:p14="http://schemas.microsoft.com/office/powerpoint/2010/main" val="1949988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2C26F8-4C7C-3C40-9891-0C533483CC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1" y="0"/>
            <a:ext cx="12179300" cy="6858000"/>
          </a:xfrm>
          <a:prstGeom prst="rect">
            <a:avLst/>
          </a:prstGeom>
        </p:spPr>
      </p:pic>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0" y="368301"/>
            <a:ext cx="12192000" cy="2137394"/>
          </a:xfrm>
        </p:spPr>
        <p:txBody>
          <a:bodyPr anchor="b">
            <a:normAutofit/>
          </a:bodyPr>
          <a:lstStyle>
            <a:lvl1pPr algn="ctr">
              <a:defRPr sz="9600">
                <a:solidFill>
                  <a:schemeClr val="bg1"/>
                </a:solidFill>
              </a:defRPr>
            </a:lvl1pPr>
          </a:lstStyle>
          <a:p>
            <a:r>
              <a:rPr lang="en-US"/>
              <a:t>Thank you.</a:t>
            </a:r>
          </a:p>
        </p:txBody>
      </p:sp>
    </p:spTree>
    <p:extLst>
      <p:ext uri="{BB962C8B-B14F-4D97-AF65-F5344CB8AC3E}">
        <p14:creationId xmlns:p14="http://schemas.microsoft.com/office/powerpoint/2010/main" val="3192196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in PPT Title">
    <p:spTree>
      <p:nvGrpSpPr>
        <p:cNvPr id="1" name=""/>
        <p:cNvGrpSpPr/>
        <p:nvPr/>
      </p:nvGrpSpPr>
      <p:grpSpPr>
        <a:xfrm>
          <a:off x="0" y="0"/>
          <a:ext cx="0" cy="0"/>
          <a:chOff x="0" y="0"/>
          <a:chExt cx="0" cy="0"/>
        </a:xfrm>
      </p:grpSpPr>
      <p:pic>
        <p:nvPicPr>
          <p:cNvPr id="14" name="Picture 13" descr="A picture containing bar chart&#10;&#10;Description automatically generated">
            <a:extLst>
              <a:ext uri="{FF2B5EF4-FFF2-40B4-BE49-F238E27FC236}">
                <a16:creationId xmlns:a16="http://schemas.microsoft.com/office/drawing/2014/main" id="{5DE506F7-D63B-F242-9C70-91BDA7B59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95163" cy="6862289"/>
          </a:xfrm>
          <a:prstGeom prst="rect">
            <a:avLst/>
          </a:prstGeom>
        </p:spPr>
      </p:pic>
      <p:sp>
        <p:nvSpPr>
          <p:cNvPr id="8" name="Title 1">
            <a:extLst>
              <a:ext uri="{FF2B5EF4-FFF2-40B4-BE49-F238E27FC236}">
                <a16:creationId xmlns:a16="http://schemas.microsoft.com/office/drawing/2014/main" id="{A3E3B42A-DC67-514D-BD6E-75FD5FB9DE6A}"/>
              </a:ext>
            </a:extLst>
          </p:cNvPr>
          <p:cNvSpPr txBox="1">
            <a:spLocks/>
          </p:cNvSpPr>
          <p:nvPr userDrawn="1"/>
        </p:nvSpPr>
        <p:spPr>
          <a:xfrm>
            <a:off x="1100139" y="2621650"/>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Cheddar Gothic Sans" pitchFamily="2" charset="77"/>
                <a:ea typeface="Cheddar Gothic Sans" pitchFamily="2" charset="77"/>
                <a:cs typeface="+mj-cs"/>
              </a:defRPr>
            </a:lvl1pPr>
          </a:lstStyle>
          <a:p>
            <a:endParaRPr lang="en-US" sz="6000" dirty="0">
              <a:solidFill>
                <a:srgbClr val="10147D"/>
              </a:solidFill>
            </a:endParaRPr>
          </a:p>
        </p:txBody>
      </p:sp>
      <p:sp>
        <p:nvSpPr>
          <p:cNvPr id="10" name="Subtitle 2">
            <a:extLst>
              <a:ext uri="{FF2B5EF4-FFF2-40B4-BE49-F238E27FC236}">
                <a16:creationId xmlns:a16="http://schemas.microsoft.com/office/drawing/2014/main" id="{584D5918-1EFB-E84A-8DF1-72A23E8D5061}"/>
              </a:ext>
            </a:extLst>
          </p:cNvPr>
          <p:cNvSpPr txBox="1">
            <a:spLocks/>
          </p:cNvSpPr>
          <p:nvPr userDrawn="1"/>
        </p:nvSpPr>
        <p:spPr>
          <a:xfrm>
            <a:off x="1100139" y="5101325"/>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kern="1200">
                <a:solidFill>
                  <a:schemeClr val="bg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dirty="0">
              <a:solidFill>
                <a:srgbClr val="FF4800"/>
              </a:solidFill>
            </a:endParaRPr>
          </a:p>
        </p:txBody>
      </p:sp>
      <p:sp>
        <p:nvSpPr>
          <p:cNvPr id="11" name="Title 1">
            <a:extLst>
              <a:ext uri="{FF2B5EF4-FFF2-40B4-BE49-F238E27FC236}">
                <a16:creationId xmlns:a16="http://schemas.microsoft.com/office/drawing/2014/main" id="{06A60CB8-4B06-2948-888B-6A96515E3CF7}"/>
              </a:ext>
            </a:extLst>
          </p:cNvPr>
          <p:cNvSpPr>
            <a:spLocks noGrp="1"/>
          </p:cNvSpPr>
          <p:nvPr>
            <p:ph type="ctrTitle" hasCustomPrompt="1"/>
          </p:nvPr>
        </p:nvSpPr>
        <p:spPr>
          <a:xfrm>
            <a:off x="947738" y="2244165"/>
            <a:ext cx="9828113" cy="2751017"/>
          </a:xfrm>
        </p:spPr>
        <p:txBody>
          <a:bodyPr anchor="b">
            <a:normAutofit/>
          </a:bodyPr>
          <a:lstStyle>
            <a:lvl1pPr algn="l">
              <a:lnSpc>
                <a:spcPct val="90000"/>
              </a:lnSpc>
              <a:defRPr sz="9600">
                <a:solidFill>
                  <a:srgbClr val="10147D"/>
                </a:solidFill>
              </a:defRPr>
            </a:lvl1pPr>
          </a:lstStyle>
          <a:p>
            <a:r>
              <a:rPr lang="en-US"/>
              <a:t>Click to add main title</a:t>
            </a:r>
          </a:p>
        </p:txBody>
      </p:sp>
      <p:sp>
        <p:nvSpPr>
          <p:cNvPr id="12" name="Subtitle 2">
            <a:extLst>
              <a:ext uri="{FF2B5EF4-FFF2-40B4-BE49-F238E27FC236}">
                <a16:creationId xmlns:a16="http://schemas.microsoft.com/office/drawing/2014/main" id="{9B942629-37EF-CA46-873C-8D40C2D6EF67}"/>
              </a:ext>
            </a:extLst>
          </p:cNvPr>
          <p:cNvSpPr>
            <a:spLocks noGrp="1"/>
          </p:cNvSpPr>
          <p:nvPr>
            <p:ph type="subTitle" idx="1" hasCustomPrompt="1"/>
          </p:nvPr>
        </p:nvSpPr>
        <p:spPr>
          <a:xfrm>
            <a:off x="947739" y="5065522"/>
            <a:ext cx="9144000" cy="828842"/>
          </a:xfrm>
        </p:spPr>
        <p:txBody>
          <a:bodyPr>
            <a:normAutofit/>
          </a:bodyPr>
          <a:lstStyle>
            <a:lvl1pPr marL="0" indent="0" algn="l">
              <a:buNone/>
              <a:defRPr sz="3200">
                <a:solidFill>
                  <a:srgbClr val="00A0E6"/>
                </a:solidFill>
                <a:latin typeface="Roboto Slab Medium" pitchFamily="2" charset="0"/>
                <a:ea typeface="Roboto Slab Medium"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your subtitle here</a:t>
            </a:r>
          </a:p>
        </p:txBody>
      </p:sp>
      <p:pic>
        <p:nvPicPr>
          <p:cNvPr id="16" name="Picture 15" descr="A picture containing icon&#10;&#10;Description automatically generated">
            <a:extLst>
              <a:ext uri="{FF2B5EF4-FFF2-40B4-BE49-F238E27FC236}">
                <a16:creationId xmlns:a16="http://schemas.microsoft.com/office/drawing/2014/main" id="{51835B5C-CAAD-AF48-A71B-A6E6C8D8D9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8859" y="1118384"/>
            <a:ext cx="2637217" cy="493138"/>
          </a:xfrm>
          <a:prstGeom prst="rect">
            <a:avLst/>
          </a:prstGeom>
        </p:spPr>
      </p:pic>
    </p:spTree>
    <p:extLst>
      <p:ext uri="{BB962C8B-B14F-4D97-AF65-F5344CB8AC3E}">
        <p14:creationId xmlns:p14="http://schemas.microsoft.com/office/powerpoint/2010/main" val="3411883379"/>
      </p:ext>
    </p:extLst>
  </p:cSld>
  <p:clrMapOvr>
    <a:masterClrMapping/>
  </p:clrMapOvr>
  <p:extLst>
    <p:ext uri="{DCECCB84-F9BA-43D5-87BE-67443E8EF086}">
      <p15:sldGuideLst xmlns:p15="http://schemas.microsoft.com/office/powerpoint/2012/main">
        <p15:guide id="1" orient="horz" pos="572">
          <p15:clr>
            <a:srgbClr val="FBAE40"/>
          </p15:clr>
        </p15:guide>
        <p15:guide id="2" pos="597">
          <p15:clr>
            <a:srgbClr val="FBAE40"/>
          </p15:clr>
        </p15:guide>
        <p15:guide id="3" pos="697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s or 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EF6820-89D2-9A43-BBD0-8E922BD9CBE4}"/>
              </a:ext>
            </a:extLst>
          </p:cNvPr>
          <p:cNvSpPr/>
          <p:nvPr userDrawn="1"/>
        </p:nvSpPr>
        <p:spPr>
          <a:xfrm>
            <a:off x="537798" y="1878035"/>
            <a:ext cx="5402088" cy="3426933"/>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2061470-570A-7543-983B-2F29A1715598}"/>
              </a:ext>
            </a:extLst>
          </p:cNvPr>
          <p:cNvSpPr/>
          <p:nvPr userDrawn="1"/>
        </p:nvSpPr>
        <p:spPr>
          <a:xfrm>
            <a:off x="687364" y="2025749"/>
            <a:ext cx="10985126" cy="4304714"/>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511032" y="555673"/>
            <a:ext cx="9350420" cy="1322362"/>
          </a:xfrm>
        </p:spPr>
        <p:txBody>
          <a:bodyPr>
            <a:noAutofit/>
          </a:bodyPr>
          <a:lstStyle>
            <a:lvl1pPr>
              <a:defRPr sz="7200">
                <a:solidFill>
                  <a:srgbClr val="00A0E6"/>
                </a:solidFill>
              </a:defRPr>
            </a:lvl1pPr>
          </a:lstStyle>
          <a:p>
            <a:r>
              <a:rPr lang="en-US"/>
              <a:t>Click to add agenda title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hasCustomPrompt="1"/>
          </p:nvPr>
        </p:nvSpPr>
        <p:spPr>
          <a:xfrm>
            <a:off x="905786" y="2216862"/>
            <a:ext cx="7901448" cy="576775"/>
          </a:xfrm>
        </p:spPr>
        <p:txBody>
          <a:bodyPr>
            <a:normAutofit/>
          </a:bodyPr>
          <a:lstStyle>
            <a:lvl1pPr marL="0" indent="0">
              <a:buFont typeface="Arial" panose="020B0604020202020204" pitchFamily="34" charset="0"/>
              <a:buNone/>
              <a:defRPr sz="2400" b="1" i="0">
                <a:solidFill>
                  <a:schemeClr val="bg1"/>
                </a:solidFill>
                <a:latin typeface="Roboto Slab Medium" pitchFamily="2" charset="0"/>
                <a:ea typeface="Roboto Slab Medium"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edit agenda sub-header</a:t>
            </a:r>
          </a:p>
        </p:txBody>
      </p:sp>
      <p:pic>
        <p:nvPicPr>
          <p:cNvPr id="5" name="Picture 4" descr="Text&#10;&#10;Description automatically generated">
            <a:extLst>
              <a:ext uri="{FF2B5EF4-FFF2-40B4-BE49-F238E27FC236}">
                <a16:creationId xmlns:a16="http://schemas.microsoft.com/office/drawing/2014/main" id="{EFFDCABE-0E40-3647-B625-18488B182E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57149" y="5304968"/>
            <a:ext cx="2440939" cy="786343"/>
          </a:xfrm>
          <a:prstGeom prst="rect">
            <a:avLst/>
          </a:prstGeom>
        </p:spPr>
      </p:pic>
      <p:sp>
        <p:nvSpPr>
          <p:cNvPr id="6" name="Content Placeholder 2">
            <a:extLst>
              <a:ext uri="{FF2B5EF4-FFF2-40B4-BE49-F238E27FC236}">
                <a16:creationId xmlns:a16="http://schemas.microsoft.com/office/drawing/2014/main" id="{38B59A36-E61C-DB49-9655-1C7BA4E19F33}"/>
              </a:ext>
            </a:extLst>
          </p:cNvPr>
          <p:cNvSpPr>
            <a:spLocks noGrp="1"/>
          </p:cNvSpPr>
          <p:nvPr>
            <p:ph idx="10" hasCustomPrompt="1"/>
          </p:nvPr>
        </p:nvSpPr>
        <p:spPr>
          <a:xfrm>
            <a:off x="905786" y="2878044"/>
            <a:ext cx="7901448" cy="3235569"/>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edit agenda point one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spTree>
    <p:extLst>
      <p:ext uri="{BB962C8B-B14F-4D97-AF65-F5344CB8AC3E}">
        <p14:creationId xmlns:p14="http://schemas.microsoft.com/office/powerpoint/2010/main" val="333071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Text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87EA3-550B-2242-87FE-9635196E9C18}"/>
              </a:ext>
            </a:extLst>
          </p:cNvPr>
          <p:cNvSpPr/>
          <p:nvPr userDrawn="1"/>
        </p:nvSpPr>
        <p:spPr>
          <a:xfrm>
            <a:off x="6484693" y="1795383"/>
            <a:ext cx="3305907" cy="2661965"/>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68826" y="365647"/>
            <a:ext cx="9856859" cy="1325563"/>
          </a:xfrm>
        </p:spPr>
        <p:txBody>
          <a:bodyPr>
            <a:normAutofit/>
          </a:bodyPr>
          <a:lstStyle>
            <a:lvl1pPr>
              <a:defRPr sz="6600">
                <a:solidFill>
                  <a:srgbClr val="00A0E6"/>
                </a:solidFill>
              </a:defRPr>
            </a:lvl1pPr>
          </a:lstStyle>
          <a:p>
            <a:r>
              <a:rPr lang="en-US"/>
              <a:t>Click to Add a slide heading</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hasCustomPrompt="1"/>
          </p:nvPr>
        </p:nvSpPr>
        <p:spPr>
          <a:xfrm>
            <a:off x="496963" y="1632282"/>
            <a:ext cx="5498724"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hasCustomPrompt="1"/>
          </p:nvPr>
        </p:nvSpPr>
        <p:spPr>
          <a:xfrm>
            <a:off x="6639438" y="1953186"/>
            <a:ext cx="5055599" cy="3567939"/>
          </a:xfrm>
          <a:solidFill>
            <a:srgbClr val="00A0E6"/>
          </a:solidFill>
        </p:spPr>
        <p:txBody>
          <a:bodyPr/>
          <a:lstStyle>
            <a:lvl1pPr>
              <a:defRPr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slide.</a:t>
            </a:r>
          </a:p>
        </p:txBody>
      </p:sp>
      <p:sp>
        <p:nvSpPr>
          <p:cNvPr id="5" name="Content Placeholder 2">
            <a:extLst>
              <a:ext uri="{FF2B5EF4-FFF2-40B4-BE49-F238E27FC236}">
                <a16:creationId xmlns:a16="http://schemas.microsoft.com/office/drawing/2014/main" id="{C7D563AE-E046-1043-A085-9A90C6A09A49}"/>
              </a:ext>
            </a:extLst>
          </p:cNvPr>
          <p:cNvSpPr>
            <a:spLocks noGrp="1"/>
          </p:cNvSpPr>
          <p:nvPr>
            <p:ph idx="14" hasCustomPrompt="1"/>
          </p:nvPr>
        </p:nvSpPr>
        <p:spPr>
          <a:xfrm>
            <a:off x="496963" y="2371521"/>
            <a:ext cx="5498723" cy="3944871"/>
          </a:xfrm>
        </p:spPr>
        <p:txBody>
          <a:bodyPr>
            <a:normAutofit/>
          </a:bodyPr>
          <a:lstStyle>
            <a:lvl1pPr marL="0" indent="0">
              <a:buClr>
                <a:srgbClr val="FF4800"/>
              </a:buClr>
              <a:buFont typeface="Arial" panose="020B0604020202020204" pitchFamily="34" charset="0"/>
              <a:buNone/>
              <a:defRPr sz="28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small amount of explanatory text to accompany your image. Remember to keep it short and easy for your readers to digest. </a:t>
            </a:r>
          </a:p>
        </p:txBody>
      </p:sp>
      <p:pic>
        <p:nvPicPr>
          <p:cNvPr id="6" name="Picture 5" descr="A picture containing font, text, screenshot, graphics&#10;&#10;Description automatically generated">
            <a:extLst>
              <a:ext uri="{FF2B5EF4-FFF2-40B4-BE49-F238E27FC236}">
                <a16:creationId xmlns:a16="http://schemas.microsoft.com/office/drawing/2014/main" id="{BBD5DF9F-CDFA-75AF-3D48-4FDD456413C7}"/>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2925497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5C772077-34DC-C148-A8B2-560B06FAF4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 y="0"/>
            <a:ext cx="12184380" cy="6858000"/>
          </a:xfrm>
          <a:prstGeom prst="rect">
            <a:avLst/>
          </a:prstGeom>
        </p:spPr>
      </p:pic>
      <p:sp>
        <p:nvSpPr>
          <p:cNvPr id="2" name="Title 1">
            <a:extLst>
              <a:ext uri="{FF2B5EF4-FFF2-40B4-BE49-F238E27FC236}">
                <a16:creationId xmlns:a16="http://schemas.microsoft.com/office/drawing/2014/main" id="{F6BB15C2-49C1-114A-8EB2-35C034049A33}"/>
              </a:ext>
            </a:extLst>
          </p:cNvPr>
          <p:cNvSpPr>
            <a:spLocks noGrp="1"/>
          </p:cNvSpPr>
          <p:nvPr>
            <p:ph type="ctrTitle" hasCustomPrompt="1"/>
          </p:nvPr>
        </p:nvSpPr>
        <p:spPr>
          <a:xfrm>
            <a:off x="1125415" y="2853255"/>
            <a:ext cx="7399607" cy="2387600"/>
          </a:xfrm>
        </p:spPr>
        <p:txBody>
          <a:bodyPr anchor="b">
            <a:normAutofit/>
          </a:bodyPr>
          <a:lstStyle>
            <a:lvl1pPr algn="l">
              <a:defRPr sz="8000">
                <a:solidFill>
                  <a:schemeClr val="bg1"/>
                </a:solidFill>
              </a:defRPr>
            </a:lvl1pPr>
          </a:lstStyle>
          <a:p>
            <a:r>
              <a:rPr lang="en-US"/>
              <a:t>Click to edit </a:t>
            </a:r>
            <a:br>
              <a:rPr lang="en-US"/>
            </a:br>
            <a:r>
              <a:rPr lang="en-US"/>
              <a:t>Divider slide title</a:t>
            </a:r>
          </a:p>
        </p:txBody>
      </p:sp>
      <p:sp>
        <p:nvSpPr>
          <p:cNvPr id="3" name="Subtitle 2">
            <a:extLst>
              <a:ext uri="{FF2B5EF4-FFF2-40B4-BE49-F238E27FC236}">
                <a16:creationId xmlns:a16="http://schemas.microsoft.com/office/drawing/2014/main" id="{19D77EC4-5DC8-6948-A8B1-17563CADDDF4}"/>
              </a:ext>
            </a:extLst>
          </p:cNvPr>
          <p:cNvSpPr>
            <a:spLocks noGrp="1"/>
          </p:cNvSpPr>
          <p:nvPr>
            <p:ph type="subTitle" idx="1" hasCustomPrompt="1"/>
          </p:nvPr>
        </p:nvSpPr>
        <p:spPr>
          <a:xfrm>
            <a:off x="1125415" y="5303520"/>
            <a:ext cx="7399607" cy="534572"/>
          </a:xfrm>
        </p:spPr>
        <p:txBody>
          <a:bodyPr/>
          <a:lstStyle>
            <a:lvl1pPr marL="0" indent="0" algn="l">
              <a:buNone/>
              <a:defRPr sz="2400" b="0" i="0">
                <a:solidFill>
                  <a:schemeClr val="bg1"/>
                </a:solidFill>
                <a:latin typeface="HelveticaNeueLT Std"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Use these slides for a new topic or speaker</a:t>
            </a:r>
          </a:p>
        </p:txBody>
      </p:sp>
      <p:pic>
        <p:nvPicPr>
          <p:cNvPr id="8" name="Picture 7" descr="Text&#10;&#10;Description automatically generated">
            <a:extLst>
              <a:ext uri="{FF2B5EF4-FFF2-40B4-BE49-F238E27FC236}">
                <a16:creationId xmlns:a16="http://schemas.microsoft.com/office/drawing/2014/main" id="{DBD73FE9-DC5C-244C-B03D-C5D046E149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62644" y="5184583"/>
            <a:ext cx="2440939" cy="786343"/>
          </a:xfrm>
          <a:prstGeom prst="rect">
            <a:avLst/>
          </a:prstGeom>
        </p:spPr>
      </p:pic>
    </p:spTree>
    <p:extLst>
      <p:ext uri="{BB962C8B-B14F-4D97-AF65-F5344CB8AC3E}">
        <p14:creationId xmlns:p14="http://schemas.microsoft.com/office/powerpoint/2010/main" val="1498812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and Text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87EA3-550B-2242-87FE-9635196E9C18}"/>
              </a:ext>
            </a:extLst>
          </p:cNvPr>
          <p:cNvSpPr/>
          <p:nvPr userDrawn="1"/>
        </p:nvSpPr>
        <p:spPr>
          <a:xfrm>
            <a:off x="6484693" y="1795383"/>
            <a:ext cx="3305907" cy="2661965"/>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68826" y="365647"/>
            <a:ext cx="9856859" cy="1325563"/>
          </a:xfrm>
        </p:spPr>
        <p:txBody>
          <a:bodyPr>
            <a:normAutofit/>
          </a:bodyPr>
          <a:lstStyle>
            <a:lvl1pPr>
              <a:defRPr sz="6600">
                <a:solidFill>
                  <a:srgbClr val="00A0E6"/>
                </a:solidFill>
              </a:defRPr>
            </a:lvl1pPr>
          </a:lstStyle>
          <a:p>
            <a:r>
              <a:rPr lang="en-US"/>
              <a:t>Click to Add a slide heading</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hasCustomPrompt="1"/>
          </p:nvPr>
        </p:nvSpPr>
        <p:spPr>
          <a:xfrm>
            <a:off x="496963" y="1632282"/>
            <a:ext cx="5498724"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hasCustomPrompt="1"/>
          </p:nvPr>
        </p:nvSpPr>
        <p:spPr>
          <a:xfrm>
            <a:off x="6639438" y="1953186"/>
            <a:ext cx="5055599" cy="3567939"/>
          </a:xfrm>
          <a:solidFill>
            <a:srgbClr val="00A0E6"/>
          </a:solidFill>
        </p:spPr>
        <p:txBody>
          <a:bodyPr/>
          <a:lstStyle>
            <a:lvl1pPr>
              <a:defRPr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slide.</a:t>
            </a:r>
          </a:p>
        </p:txBody>
      </p:sp>
      <p:sp>
        <p:nvSpPr>
          <p:cNvPr id="5" name="Content Placeholder 2">
            <a:extLst>
              <a:ext uri="{FF2B5EF4-FFF2-40B4-BE49-F238E27FC236}">
                <a16:creationId xmlns:a16="http://schemas.microsoft.com/office/drawing/2014/main" id="{C7D563AE-E046-1043-A085-9A90C6A09A49}"/>
              </a:ext>
            </a:extLst>
          </p:cNvPr>
          <p:cNvSpPr>
            <a:spLocks noGrp="1"/>
          </p:cNvSpPr>
          <p:nvPr>
            <p:ph idx="14" hasCustomPrompt="1"/>
          </p:nvPr>
        </p:nvSpPr>
        <p:spPr>
          <a:xfrm>
            <a:off x="496963" y="2371521"/>
            <a:ext cx="5498723" cy="3944871"/>
          </a:xfrm>
        </p:spPr>
        <p:txBody>
          <a:bodyPr>
            <a:normAutofit/>
          </a:bodyPr>
          <a:lstStyle>
            <a:lvl1pPr marL="0" indent="0">
              <a:buClr>
                <a:srgbClr val="FF4800"/>
              </a:buClr>
              <a:buFont typeface="Arial" panose="020B0604020202020204" pitchFamily="34" charset="0"/>
              <a:buNone/>
              <a:defRPr sz="28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small amount of explanatory text to accompany your image. Remember to keep it short and easy for your readers to digest. </a:t>
            </a:r>
          </a:p>
        </p:txBody>
      </p:sp>
      <p:pic>
        <p:nvPicPr>
          <p:cNvPr id="7" name="Picture 6" descr="A picture containing icon&#10;&#10;Description automatically generated">
            <a:extLst>
              <a:ext uri="{FF2B5EF4-FFF2-40B4-BE49-F238E27FC236}">
                <a16:creationId xmlns:a16="http://schemas.microsoft.com/office/drawing/2014/main" id="{BF43B49D-51CF-BB4B-9159-01504B8906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87951" y="5958782"/>
            <a:ext cx="2015183" cy="376822"/>
          </a:xfrm>
          <a:prstGeom prst="rect">
            <a:avLst/>
          </a:prstGeom>
        </p:spPr>
      </p:pic>
    </p:spTree>
    <p:extLst>
      <p:ext uri="{BB962C8B-B14F-4D97-AF65-F5344CB8AC3E}">
        <p14:creationId xmlns:p14="http://schemas.microsoft.com/office/powerpoint/2010/main" val="2959607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allery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0C9F9D-63C5-2545-B956-4E97538DD27E}"/>
              </a:ext>
            </a:extLst>
          </p:cNvPr>
          <p:cNvSpPr>
            <a:spLocks noGrp="1"/>
          </p:cNvSpPr>
          <p:nvPr>
            <p:ph type="title" hasCustomPrompt="1"/>
          </p:nvPr>
        </p:nvSpPr>
        <p:spPr>
          <a:xfrm>
            <a:off x="448169" y="319347"/>
            <a:ext cx="9856859" cy="1325563"/>
          </a:xfrm>
        </p:spPr>
        <p:txBody>
          <a:bodyPr/>
          <a:lstStyle>
            <a:lvl1pPr>
              <a:defRPr>
                <a:solidFill>
                  <a:srgbClr val="00A0E6"/>
                </a:solidFill>
              </a:defRPr>
            </a:lvl1pPr>
          </a:lstStyle>
          <a:p>
            <a:r>
              <a:rPr lang="en-US"/>
              <a:t>Click to Add a slide heading</a:t>
            </a:r>
          </a:p>
        </p:txBody>
      </p:sp>
      <p:sp>
        <p:nvSpPr>
          <p:cNvPr id="9" name="Picture Placeholder 7">
            <a:extLst>
              <a:ext uri="{FF2B5EF4-FFF2-40B4-BE49-F238E27FC236}">
                <a16:creationId xmlns:a16="http://schemas.microsoft.com/office/drawing/2014/main" id="{498FB50E-1900-DA4A-94F0-C7764239D067}"/>
              </a:ext>
            </a:extLst>
          </p:cNvPr>
          <p:cNvSpPr>
            <a:spLocks noGrp="1"/>
          </p:cNvSpPr>
          <p:nvPr>
            <p:ph type="pic" sz="quarter" idx="13" hasCustomPrompt="1"/>
          </p:nvPr>
        </p:nvSpPr>
        <p:spPr>
          <a:xfrm>
            <a:off x="496962" y="1775618"/>
            <a:ext cx="3048147" cy="454077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0" name="Picture Placeholder 7">
            <a:extLst>
              <a:ext uri="{FF2B5EF4-FFF2-40B4-BE49-F238E27FC236}">
                <a16:creationId xmlns:a16="http://schemas.microsoft.com/office/drawing/2014/main" id="{D22FA6B0-463F-D545-B626-1F7101717121}"/>
              </a:ext>
            </a:extLst>
          </p:cNvPr>
          <p:cNvSpPr>
            <a:spLocks noGrp="1"/>
          </p:cNvSpPr>
          <p:nvPr>
            <p:ph type="pic" sz="quarter" idx="14" hasCustomPrompt="1"/>
          </p:nvPr>
        </p:nvSpPr>
        <p:spPr>
          <a:xfrm>
            <a:off x="3793538" y="1775617"/>
            <a:ext cx="4618942" cy="241655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sp>
        <p:nvSpPr>
          <p:cNvPr id="11" name="Picture Placeholder 7">
            <a:extLst>
              <a:ext uri="{FF2B5EF4-FFF2-40B4-BE49-F238E27FC236}">
                <a16:creationId xmlns:a16="http://schemas.microsoft.com/office/drawing/2014/main" id="{085B568A-0F31-844A-A267-A998B4071F42}"/>
              </a:ext>
            </a:extLst>
          </p:cNvPr>
          <p:cNvSpPr>
            <a:spLocks noGrp="1"/>
          </p:cNvSpPr>
          <p:nvPr>
            <p:ph type="pic" sz="quarter" idx="15" hasCustomPrompt="1"/>
          </p:nvPr>
        </p:nvSpPr>
        <p:spPr>
          <a:xfrm>
            <a:off x="8646892" y="1775619"/>
            <a:ext cx="3015224" cy="2416554"/>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sp>
        <p:nvSpPr>
          <p:cNvPr id="12" name="Picture Placeholder 7">
            <a:extLst>
              <a:ext uri="{FF2B5EF4-FFF2-40B4-BE49-F238E27FC236}">
                <a16:creationId xmlns:a16="http://schemas.microsoft.com/office/drawing/2014/main" id="{320423D9-78E5-1341-B8B1-D1CEA993454E}"/>
              </a:ext>
            </a:extLst>
          </p:cNvPr>
          <p:cNvSpPr>
            <a:spLocks noGrp="1"/>
          </p:cNvSpPr>
          <p:nvPr>
            <p:ph type="pic" sz="quarter" idx="16" hasCustomPrompt="1"/>
          </p:nvPr>
        </p:nvSpPr>
        <p:spPr>
          <a:xfrm>
            <a:off x="3793538" y="4441446"/>
            <a:ext cx="3015224" cy="1874947"/>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sp>
        <p:nvSpPr>
          <p:cNvPr id="13" name="Picture Placeholder 7">
            <a:extLst>
              <a:ext uri="{FF2B5EF4-FFF2-40B4-BE49-F238E27FC236}">
                <a16:creationId xmlns:a16="http://schemas.microsoft.com/office/drawing/2014/main" id="{184CF6F6-E3ED-DF47-8587-F510F51297F7}"/>
              </a:ext>
            </a:extLst>
          </p:cNvPr>
          <p:cNvSpPr>
            <a:spLocks noGrp="1"/>
          </p:cNvSpPr>
          <p:nvPr>
            <p:ph type="pic" sz="quarter" idx="17" hasCustomPrompt="1"/>
          </p:nvPr>
        </p:nvSpPr>
        <p:spPr>
          <a:xfrm>
            <a:off x="7057242" y="4441446"/>
            <a:ext cx="4604873" cy="1874947"/>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pic>
        <p:nvPicPr>
          <p:cNvPr id="14" name="Picture 13" descr="A picture containing icon&#10;&#10;Description automatically generated">
            <a:extLst>
              <a:ext uri="{FF2B5EF4-FFF2-40B4-BE49-F238E27FC236}">
                <a16:creationId xmlns:a16="http://schemas.microsoft.com/office/drawing/2014/main" id="{C89F756E-E664-A348-BDCE-26FE7FDF2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3923" y="541607"/>
            <a:ext cx="2015183" cy="376822"/>
          </a:xfrm>
          <a:prstGeom prst="rect">
            <a:avLst/>
          </a:prstGeom>
        </p:spPr>
      </p:pic>
    </p:spTree>
    <p:extLst>
      <p:ext uri="{BB962C8B-B14F-4D97-AF65-F5344CB8AC3E}">
        <p14:creationId xmlns:p14="http://schemas.microsoft.com/office/powerpoint/2010/main" val="2755094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82898" y="365127"/>
            <a:ext cx="11220236" cy="1325563"/>
          </a:xfrm>
        </p:spPr>
        <p:txBody>
          <a:bodyPr/>
          <a:lstStyle>
            <a:lvl1pPr>
              <a:defRPr>
                <a:solidFill>
                  <a:srgbClr val="00A0E6"/>
                </a:solidFill>
              </a:defRPr>
            </a:lvl1pPr>
          </a:lstStyle>
          <a:p>
            <a:r>
              <a:rPr lang="en-US"/>
              <a:t>Click to Add a slide heading</a:t>
            </a:r>
          </a:p>
        </p:txBody>
      </p:sp>
      <p:pic>
        <p:nvPicPr>
          <p:cNvPr id="7" name="Picture 6" descr="Shape&#10;&#10;Description automatically generated">
            <a:extLst>
              <a:ext uri="{FF2B5EF4-FFF2-40B4-BE49-F238E27FC236}">
                <a16:creationId xmlns:a16="http://schemas.microsoft.com/office/drawing/2014/main" id="{31DF8046-9ACA-4B4D-AA6A-61B39D9EF971}"/>
              </a:ext>
            </a:extLst>
          </p:cNvPr>
          <p:cNvPicPr>
            <a:picLocks noChangeAspect="1"/>
          </p:cNvPicPr>
          <p:nvPr userDrawn="1"/>
        </p:nvPicPr>
        <p:blipFill>
          <a:blip r:embed="rId2"/>
          <a:stretch>
            <a:fillRect/>
          </a:stretch>
        </p:blipFill>
        <p:spPr>
          <a:xfrm>
            <a:off x="1098456" y="1814367"/>
            <a:ext cx="4257279" cy="3176297"/>
          </a:xfrm>
          <a:prstGeom prst="rect">
            <a:avLst/>
          </a:prstGeom>
        </p:spPr>
      </p:pic>
      <p:pic>
        <p:nvPicPr>
          <p:cNvPr id="10" name="Picture 9" descr="Shape, circle&#10;&#10;Description automatically generated">
            <a:extLst>
              <a:ext uri="{FF2B5EF4-FFF2-40B4-BE49-F238E27FC236}">
                <a16:creationId xmlns:a16="http://schemas.microsoft.com/office/drawing/2014/main" id="{D26B95F8-C192-3F48-9A1E-5599232B88BA}"/>
              </a:ext>
            </a:extLst>
          </p:cNvPr>
          <p:cNvPicPr>
            <a:picLocks noChangeAspect="1"/>
          </p:cNvPicPr>
          <p:nvPr userDrawn="1"/>
        </p:nvPicPr>
        <p:blipFill>
          <a:blip r:embed="rId3"/>
          <a:stretch>
            <a:fillRect/>
          </a:stretch>
        </p:blipFill>
        <p:spPr>
          <a:xfrm>
            <a:off x="6387234" y="1756492"/>
            <a:ext cx="4829502" cy="3231769"/>
          </a:xfrm>
          <a:prstGeom prst="rect">
            <a:avLst/>
          </a:prstGeom>
        </p:spPr>
      </p:pic>
      <p:sp>
        <p:nvSpPr>
          <p:cNvPr id="11" name="Content Placeholder 2">
            <a:extLst>
              <a:ext uri="{FF2B5EF4-FFF2-40B4-BE49-F238E27FC236}">
                <a16:creationId xmlns:a16="http://schemas.microsoft.com/office/drawing/2014/main" id="{1E3A2EA9-32EC-A347-BD42-657D1482AB04}"/>
              </a:ext>
            </a:extLst>
          </p:cNvPr>
          <p:cNvSpPr>
            <a:spLocks noGrp="1"/>
          </p:cNvSpPr>
          <p:nvPr>
            <p:ph idx="1" hasCustomPrompt="1"/>
          </p:nvPr>
        </p:nvSpPr>
        <p:spPr>
          <a:xfrm>
            <a:off x="1098456" y="5043638"/>
            <a:ext cx="4257279"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2" name="Content Placeholder 2">
            <a:extLst>
              <a:ext uri="{FF2B5EF4-FFF2-40B4-BE49-F238E27FC236}">
                <a16:creationId xmlns:a16="http://schemas.microsoft.com/office/drawing/2014/main" id="{50A34457-3824-2C47-ADFB-151AF6FCF319}"/>
              </a:ext>
            </a:extLst>
          </p:cNvPr>
          <p:cNvSpPr>
            <a:spLocks noGrp="1"/>
          </p:cNvSpPr>
          <p:nvPr>
            <p:ph idx="10" hasCustomPrompt="1"/>
          </p:nvPr>
        </p:nvSpPr>
        <p:spPr>
          <a:xfrm>
            <a:off x="6387234" y="5043637"/>
            <a:ext cx="4829503"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3" name="Content Placeholder 2">
            <a:extLst>
              <a:ext uri="{FF2B5EF4-FFF2-40B4-BE49-F238E27FC236}">
                <a16:creationId xmlns:a16="http://schemas.microsoft.com/office/drawing/2014/main" id="{0BE11ACB-43E3-C34B-B83F-C6483D37B940}"/>
              </a:ext>
            </a:extLst>
          </p:cNvPr>
          <p:cNvSpPr>
            <a:spLocks noGrp="1"/>
          </p:cNvSpPr>
          <p:nvPr>
            <p:ph idx="14" hasCustomPrompt="1"/>
          </p:nvPr>
        </p:nvSpPr>
        <p:spPr>
          <a:xfrm>
            <a:off x="1323624" y="1969654"/>
            <a:ext cx="3852397" cy="2380357"/>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sp>
        <p:nvSpPr>
          <p:cNvPr id="14" name="Content Placeholder 2">
            <a:extLst>
              <a:ext uri="{FF2B5EF4-FFF2-40B4-BE49-F238E27FC236}">
                <a16:creationId xmlns:a16="http://schemas.microsoft.com/office/drawing/2014/main" id="{67B0F207-932F-B742-848D-9FA4AF514997}"/>
              </a:ext>
            </a:extLst>
          </p:cNvPr>
          <p:cNvSpPr>
            <a:spLocks noGrp="1"/>
          </p:cNvSpPr>
          <p:nvPr>
            <p:ph idx="15" hasCustomPrompt="1"/>
          </p:nvPr>
        </p:nvSpPr>
        <p:spPr>
          <a:xfrm>
            <a:off x="7083706" y="2108551"/>
            <a:ext cx="3449256" cy="2127786"/>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pic>
        <p:nvPicPr>
          <p:cNvPr id="9" name="Picture 8" descr="A picture containing icon&#10;&#10;Description automatically generated">
            <a:extLst>
              <a:ext uri="{FF2B5EF4-FFF2-40B4-BE49-F238E27FC236}">
                <a16:creationId xmlns:a16="http://schemas.microsoft.com/office/drawing/2014/main" id="{A53D2568-428F-6947-8A49-359D870454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87951" y="5958782"/>
            <a:ext cx="2015183" cy="376822"/>
          </a:xfrm>
          <a:prstGeom prst="rect">
            <a:avLst/>
          </a:prstGeom>
        </p:spPr>
      </p:pic>
    </p:spTree>
    <p:extLst>
      <p:ext uri="{BB962C8B-B14F-4D97-AF65-F5344CB8AC3E}">
        <p14:creationId xmlns:p14="http://schemas.microsoft.com/office/powerpoint/2010/main" val="4175107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ote Slide 1">
    <p:spTree>
      <p:nvGrpSpPr>
        <p:cNvPr id="1" name=""/>
        <p:cNvGrpSpPr/>
        <p:nvPr/>
      </p:nvGrpSpPr>
      <p:grpSpPr>
        <a:xfrm>
          <a:off x="0" y="0"/>
          <a:ext cx="0" cy="0"/>
          <a:chOff x="0" y="0"/>
          <a:chExt cx="0" cy="0"/>
        </a:xfrm>
      </p:grpSpPr>
      <p:pic>
        <p:nvPicPr>
          <p:cNvPr id="16" name="Picture 15" descr="Shape, circle&#10;&#10;Description automatically generated">
            <a:extLst>
              <a:ext uri="{FF2B5EF4-FFF2-40B4-BE49-F238E27FC236}">
                <a16:creationId xmlns:a16="http://schemas.microsoft.com/office/drawing/2014/main" id="{20062885-8AC4-4349-98F6-7F8064151210}"/>
              </a:ext>
            </a:extLst>
          </p:cNvPr>
          <p:cNvPicPr>
            <a:picLocks noChangeAspect="1"/>
          </p:cNvPicPr>
          <p:nvPr userDrawn="1"/>
        </p:nvPicPr>
        <p:blipFill>
          <a:blip r:embed="rId2"/>
          <a:stretch>
            <a:fillRect/>
          </a:stretch>
        </p:blipFill>
        <p:spPr>
          <a:xfrm>
            <a:off x="6387233" y="1690690"/>
            <a:ext cx="4863785" cy="3352947"/>
          </a:xfrm>
          <a:prstGeom prst="rect">
            <a:avLst/>
          </a:prstGeom>
        </p:spPr>
      </p:pic>
      <p:pic>
        <p:nvPicPr>
          <p:cNvPr id="15" name="Picture 14" descr="Shape&#10;&#10;Description automatically generated">
            <a:extLst>
              <a:ext uri="{FF2B5EF4-FFF2-40B4-BE49-F238E27FC236}">
                <a16:creationId xmlns:a16="http://schemas.microsoft.com/office/drawing/2014/main" id="{1399CE6E-10F3-DF48-90C4-2CFB7669BF34}"/>
              </a:ext>
            </a:extLst>
          </p:cNvPr>
          <p:cNvPicPr>
            <a:picLocks noChangeAspect="1"/>
          </p:cNvPicPr>
          <p:nvPr userDrawn="1"/>
        </p:nvPicPr>
        <p:blipFill>
          <a:blip r:embed="rId3"/>
          <a:stretch>
            <a:fillRect/>
          </a:stretch>
        </p:blipFill>
        <p:spPr>
          <a:xfrm>
            <a:off x="1098456" y="1814362"/>
            <a:ext cx="4257278" cy="3173899"/>
          </a:xfrm>
          <a:prstGeom prst="rect">
            <a:avLst/>
          </a:prstGeom>
        </p:spPr>
      </p:pic>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82898" y="365127"/>
            <a:ext cx="11220236" cy="1325563"/>
          </a:xfrm>
        </p:spPr>
        <p:txBody>
          <a:bodyPr/>
          <a:lstStyle>
            <a:lvl1pPr>
              <a:defRPr>
                <a:solidFill>
                  <a:srgbClr val="00A0E6"/>
                </a:solidFill>
              </a:defRPr>
            </a:lvl1pPr>
          </a:lstStyle>
          <a:p>
            <a:r>
              <a:rPr lang="en-US"/>
              <a:t>Click to Add a slide heading</a:t>
            </a:r>
          </a:p>
        </p:txBody>
      </p:sp>
      <p:sp>
        <p:nvSpPr>
          <p:cNvPr id="11" name="Content Placeholder 2">
            <a:extLst>
              <a:ext uri="{FF2B5EF4-FFF2-40B4-BE49-F238E27FC236}">
                <a16:creationId xmlns:a16="http://schemas.microsoft.com/office/drawing/2014/main" id="{1E3A2EA9-32EC-A347-BD42-657D1482AB04}"/>
              </a:ext>
            </a:extLst>
          </p:cNvPr>
          <p:cNvSpPr>
            <a:spLocks noGrp="1"/>
          </p:cNvSpPr>
          <p:nvPr>
            <p:ph idx="1" hasCustomPrompt="1"/>
          </p:nvPr>
        </p:nvSpPr>
        <p:spPr>
          <a:xfrm>
            <a:off x="1098456" y="5043638"/>
            <a:ext cx="4257279"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2" name="Content Placeholder 2">
            <a:extLst>
              <a:ext uri="{FF2B5EF4-FFF2-40B4-BE49-F238E27FC236}">
                <a16:creationId xmlns:a16="http://schemas.microsoft.com/office/drawing/2014/main" id="{50A34457-3824-2C47-ADFB-151AF6FCF319}"/>
              </a:ext>
            </a:extLst>
          </p:cNvPr>
          <p:cNvSpPr>
            <a:spLocks noGrp="1"/>
          </p:cNvSpPr>
          <p:nvPr>
            <p:ph idx="10" hasCustomPrompt="1"/>
          </p:nvPr>
        </p:nvSpPr>
        <p:spPr>
          <a:xfrm>
            <a:off x="6387234" y="5043637"/>
            <a:ext cx="4829503"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3" name="Content Placeholder 2">
            <a:extLst>
              <a:ext uri="{FF2B5EF4-FFF2-40B4-BE49-F238E27FC236}">
                <a16:creationId xmlns:a16="http://schemas.microsoft.com/office/drawing/2014/main" id="{0BE11ACB-43E3-C34B-B83F-C6483D37B940}"/>
              </a:ext>
            </a:extLst>
          </p:cNvPr>
          <p:cNvSpPr>
            <a:spLocks noGrp="1"/>
          </p:cNvSpPr>
          <p:nvPr>
            <p:ph idx="14" hasCustomPrompt="1"/>
          </p:nvPr>
        </p:nvSpPr>
        <p:spPr>
          <a:xfrm>
            <a:off x="1323624" y="1969654"/>
            <a:ext cx="3852397" cy="2380357"/>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sp>
        <p:nvSpPr>
          <p:cNvPr id="14" name="Content Placeholder 2">
            <a:extLst>
              <a:ext uri="{FF2B5EF4-FFF2-40B4-BE49-F238E27FC236}">
                <a16:creationId xmlns:a16="http://schemas.microsoft.com/office/drawing/2014/main" id="{67B0F207-932F-B742-848D-9FA4AF514997}"/>
              </a:ext>
            </a:extLst>
          </p:cNvPr>
          <p:cNvSpPr>
            <a:spLocks noGrp="1"/>
          </p:cNvSpPr>
          <p:nvPr>
            <p:ph idx="15" hasCustomPrompt="1"/>
          </p:nvPr>
        </p:nvSpPr>
        <p:spPr>
          <a:xfrm>
            <a:off x="7083706" y="2108551"/>
            <a:ext cx="3449256" cy="2127786"/>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pic>
        <p:nvPicPr>
          <p:cNvPr id="9" name="Picture 8" descr="A picture containing icon&#10;&#10;Description automatically generated">
            <a:extLst>
              <a:ext uri="{FF2B5EF4-FFF2-40B4-BE49-F238E27FC236}">
                <a16:creationId xmlns:a16="http://schemas.microsoft.com/office/drawing/2014/main" id="{A53D2568-428F-6947-8A49-359D870454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87951" y="5958782"/>
            <a:ext cx="2015183" cy="376822"/>
          </a:xfrm>
          <a:prstGeom prst="rect">
            <a:avLst/>
          </a:prstGeom>
        </p:spPr>
      </p:pic>
    </p:spTree>
    <p:extLst>
      <p:ext uri="{BB962C8B-B14F-4D97-AF65-F5344CB8AC3E}">
        <p14:creationId xmlns:p14="http://schemas.microsoft.com/office/powerpoint/2010/main" val="3459889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82898" y="365127"/>
            <a:ext cx="11220236" cy="1325563"/>
          </a:xfrm>
        </p:spPr>
        <p:txBody>
          <a:bodyPr/>
          <a:lstStyle>
            <a:lvl1pPr>
              <a:defRPr>
                <a:solidFill>
                  <a:srgbClr val="00A0E6"/>
                </a:solidFill>
              </a:defRPr>
            </a:lvl1pPr>
          </a:lstStyle>
          <a:p>
            <a:r>
              <a:rPr lang="en-US"/>
              <a:t>Click to Add a slide heading</a:t>
            </a:r>
          </a:p>
        </p:txBody>
      </p:sp>
      <p:sp>
        <p:nvSpPr>
          <p:cNvPr id="3" name="Rectangle 2">
            <a:extLst>
              <a:ext uri="{FF2B5EF4-FFF2-40B4-BE49-F238E27FC236}">
                <a16:creationId xmlns:a16="http://schemas.microsoft.com/office/drawing/2014/main" id="{BD5CD6E3-CCD6-4640-9ECC-A9E72ABAB1C4}"/>
              </a:ext>
            </a:extLst>
          </p:cNvPr>
          <p:cNvSpPr/>
          <p:nvPr userDrawn="1"/>
        </p:nvSpPr>
        <p:spPr>
          <a:xfrm>
            <a:off x="682907" y="2025572"/>
            <a:ext cx="5208605" cy="368207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EDD3EFE-F97E-1340-9388-F52AF1505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136" y="5505478"/>
            <a:ext cx="789673" cy="641715"/>
          </a:xfrm>
          <a:prstGeom prst="rect">
            <a:avLst/>
          </a:prstGeom>
        </p:spPr>
      </p:pic>
      <p:pic>
        <p:nvPicPr>
          <p:cNvPr id="15" name="Picture 14" descr="Icon&#10;&#10;Description automatically generated">
            <a:extLst>
              <a:ext uri="{FF2B5EF4-FFF2-40B4-BE49-F238E27FC236}">
                <a16:creationId xmlns:a16="http://schemas.microsoft.com/office/drawing/2014/main" id="{2C3197E4-CC91-F042-A9FD-859C1D732A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448" y="1705158"/>
            <a:ext cx="825900" cy="670678"/>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63DA1F74-3FB4-9842-92AB-FCE5256B3A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87951" y="5958782"/>
            <a:ext cx="2015183" cy="376822"/>
          </a:xfrm>
          <a:prstGeom prst="rect">
            <a:avLst/>
          </a:prstGeom>
        </p:spPr>
      </p:pic>
      <p:sp>
        <p:nvSpPr>
          <p:cNvPr id="17" name="Picture Placeholder 7">
            <a:extLst>
              <a:ext uri="{FF2B5EF4-FFF2-40B4-BE49-F238E27FC236}">
                <a16:creationId xmlns:a16="http://schemas.microsoft.com/office/drawing/2014/main" id="{53A7ACEC-52FC-5B4C-9362-D86789D43899}"/>
              </a:ext>
            </a:extLst>
          </p:cNvPr>
          <p:cNvSpPr>
            <a:spLocks noGrp="1"/>
          </p:cNvSpPr>
          <p:nvPr>
            <p:ph type="pic" sz="quarter" idx="13" hasCustomPrompt="1"/>
          </p:nvPr>
        </p:nvSpPr>
        <p:spPr>
          <a:xfrm>
            <a:off x="6096000" y="2040498"/>
            <a:ext cx="5607134" cy="3667144"/>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8" name="Content Placeholder 2">
            <a:extLst>
              <a:ext uri="{FF2B5EF4-FFF2-40B4-BE49-F238E27FC236}">
                <a16:creationId xmlns:a16="http://schemas.microsoft.com/office/drawing/2014/main" id="{B0C5ED4B-69FE-D640-970E-611AD1C50305}"/>
              </a:ext>
            </a:extLst>
          </p:cNvPr>
          <p:cNvSpPr>
            <a:spLocks noGrp="1"/>
          </p:cNvSpPr>
          <p:nvPr>
            <p:ph idx="14" hasCustomPrompt="1"/>
          </p:nvPr>
        </p:nvSpPr>
        <p:spPr>
          <a:xfrm>
            <a:off x="956398" y="2488556"/>
            <a:ext cx="4657324" cy="2453833"/>
          </a:xfrm>
        </p:spPr>
        <p:txBody>
          <a:bodyPr>
            <a:normAutofit/>
          </a:bodyPr>
          <a:lstStyle>
            <a:lvl1pPr marL="0" indent="0">
              <a:buClr>
                <a:srgbClr val="FF4800"/>
              </a:buClr>
              <a:buFont typeface="Arial" panose="020B0604020202020204" pitchFamily="34" charset="0"/>
              <a:buNone/>
              <a:defRPr sz="20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sp>
        <p:nvSpPr>
          <p:cNvPr id="19" name="Content Placeholder 2">
            <a:extLst>
              <a:ext uri="{FF2B5EF4-FFF2-40B4-BE49-F238E27FC236}">
                <a16:creationId xmlns:a16="http://schemas.microsoft.com/office/drawing/2014/main" id="{5C349443-9F26-3B46-AC5C-D623C9F2CB11}"/>
              </a:ext>
            </a:extLst>
          </p:cNvPr>
          <p:cNvSpPr>
            <a:spLocks noGrp="1"/>
          </p:cNvSpPr>
          <p:nvPr>
            <p:ph idx="1" hasCustomPrompt="1"/>
          </p:nvPr>
        </p:nvSpPr>
        <p:spPr>
          <a:xfrm>
            <a:off x="956399" y="5043536"/>
            <a:ext cx="4657324" cy="380919"/>
          </a:xfrm>
        </p:spPr>
        <p:txBody>
          <a:bodyPr>
            <a:noAutofit/>
          </a:bodyPr>
          <a:lstStyle>
            <a:lvl1pPr marL="0" indent="0">
              <a:buClr>
                <a:srgbClr val="FF4800"/>
              </a:buClr>
              <a:buFont typeface="Arial" panose="020B0604020202020204" pitchFamily="34" charset="0"/>
              <a:buNone/>
              <a:defRPr sz="2000" b="0" i="0">
                <a:solidFill>
                  <a:schemeClr val="bg1"/>
                </a:solidFill>
                <a:latin typeface="HelveticaNeueLT Std" panose="020B0604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Attribution here</a:t>
            </a:r>
          </a:p>
        </p:txBody>
      </p:sp>
    </p:spTree>
    <p:extLst>
      <p:ext uri="{BB962C8B-B14F-4D97-AF65-F5344CB8AC3E}">
        <p14:creationId xmlns:p14="http://schemas.microsoft.com/office/powerpoint/2010/main" val="2392006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pactful Statem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1B171-CCF1-4A46-901B-706C54B7EE31}"/>
              </a:ext>
            </a:extLst>
          </p:cNvPr>
          <p:cNvSpPr/>
          <p:nvPr userDrawn="1"/>
        </p:nvSpPr>
        <p:spPr>
          <a:xfrm>
            <a:off x="0" y="0"/>
            <a:ext cx="12192000" cy="6858001"/>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E9A874-3596-5E4B-B4EE-A836DEA15746}"/>
              </a:ext>
            </a:extLst>
          </p:cNvPr>
          <p:cNvSpPr>
            <a:spLocks noGrp="1"/>
          </p:cNvSpPr>
          <p:nvPr>
            <p:ph type="title" hasCustomPrompt="1"/>
          </p:nvPr>
        </p:nvSpPr>
        <p:spPr>
          <a:xfrm>
            <a:off x="574115" y="1941342"/>
            <a:ext cx="8640225" cy="4336247"/>
          </a:xfrm>
        </p:spPr>
        <p:txBody>
          <a:bodyPr anchor="b">
            <a:noAutofit/>
          </a:bodyPr>
          <a:lstStyle>
            <a:lvl1pPr>
              <a:defRPr sz="9600">
                <a:solidFill>
                  <a:srgbClr val="009DE0"/>
                </a:solidFill>
              </a:defRPr>
            </a:lvl1pPr>
          </a:lstStyle>
          <a:p>
            <a:r>
              <a:rPr lang="en-US"/>
              <a:t>Click to add impactful statement</a:t>
            </a:r>
          </a:p>
        </p:txBody>
      </p:sp>
      <p:pic>
        <p:nvPicPr>
          <p:cNvPr id="5" name="Picture 4" descr="Text&#10;&#10;Description automatically generated">
            <a:extLst>
              <a:ext uri="{FF2B5EF4-FFF2-40B4-BE49-F238E27FC236}">
                <a16:creationId xmlns:a16="http://schemas.microsoft.com/office/drawing/2014/main" id="{6EAED9BE-3C77-0D47-8E40-B59A3B9736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10826" y="5740167"/>
            <a:ext cx="2440939" cy="786343"/>
          </a:xfrm>
          <a:prstGeom prst="rect">
            <a:avLst/>
          </a:prstGeom>
        </p:spPr>
      </p:pic>
    </p:spTree>
    <p:extLst>
      <p:ext uri="{BB962C8B-B14F-4D97-AF65-F5344CB8AC3E}">
        <p14:creationId xmlns:p14="http://schemas.microsoft.com/office/powerpoint/2010/main" val="3594239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pactful Statem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1B171-CCF1-4A46-901B-706C54B7EE31}"/>
              </a:ext>
            </a:extLst>
          </p:cNvPr>
          <p:cNvSpPr/>
          <p:nvPr userDrawn="1"/>
        </p:nvSpPr>
        <p:spPr>
          <a:xfrm>
            <a:off x="0" y="0"/>
            <a:ext cx="12192000" cy="685800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E9A874-3596-5E4B-B4EE-A836DEA15746}"/>
              </a:ext>
            </a:extLst>
          </p:cNvPr>
          <p:cNvSpPr>
            <a:spLocks noGrp="1"/>
          </p:cNvSpPr>
          <p:nvPr>
            <p:ph type="title" hasCustomPrompt="1"/>
          </p:nvPr>
        </p:nvSpPr>
        <p:spPr>
          <a:xfrm>
            <a:off x="574115" y="1941342"/>
            <a:ext cx="8640225" cy="4336247"/>
          </a:xfrm>
        </p:spPr>
        <p:txBody>
          <a:bodyPr anchor="b">
            <a:noAutofit/>
          </a:bodyPr>
          <a:lstStyle>
            <a:lvl1pPr>
              <a:defRPr sz="9600">
                <a:solidFill>
                  <a:srgbClr val="111478"/>
                </a:solidFill>
              </a:defRPr>
            </a:lvl1pPr>
          </a:lstStyle>
          <a:p>
            <a:r>
              <a:rPr lang="en-US"/>
              <a:t>Click to add impactful statement</a:t>
            </a:r>
          </a:p>
        </p:txBody>
      </p:sp>
      <p:pic>
        <p:nvPicPr>
          <p:cNvPr id="5" name="Picture 4" descr="Text&#10;&#10;Description automatically generated">
            <a:extLst>
              <a:ext uri="{FF2B5EF4-FFF2-40B4-BE49-F238E27FC236}">
                <a16:creationId xmlns:a16="http://schemas.microsoft.com/office/drawing/2014/main" id="{28FBDBDD-FA20-8F47-B3AC-3511B5CED1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3782" y="5664843"/>
            <a:ext cx="2440939" cy="786343"/>
          </a:xfrm>
          <a:prstGeom prst="rect">
            <a:avLst/>
          </a:prstGeom>
        </p:spPr>
      </p:pic>
    </p:spTree>
    <p:extLst>
      <p:ext uri="{BB962C8B-B14F-4D97-AF65-F5344CB8AC3E}">
        <p14:creationId xmlns:p14="http://schemas.microsoft.com/office/powerpoint/2010/main" val="2737813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portant Revela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6A7A02-2BBD-114A-A99F-E18BAC015EB0}"/>
              </a:ext>
            </a:extLst>
          </p:cNvPr>
          <p:cNvSpPr/>
          <p:nvPr userDrawn="1"/>
        </p:nvSpPr>
        <p:spPr>
          <a:xfrm>
            <a:off x="0" y="0"/>
            <a:ext cx="12192000" cy="6858001"/>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outdoor object, airplane&#10;&#10;Description automatically generated">
            <a:extLst>
              <a:ext uri="{FF2B5EF4-FFF2-40B4-BE49-F238E27FC236}">
                <a16:creationId xmlns:a16="http://schemas.microsoft.com/office/drawing/2014/main" id="{B00DBFBA-1914-4A46-B230-1BE176F6285D}"/>
              </a:ext>
            </a:extLst>
          </p:cNvPr>
          <p:cNvPicPr>
            <a:picLocks noChangeAspect="1"/>
          </p:cNvPicPr>
          <p:nvPr userDrawn="1"/>
        </p:nvPicPr>
        <p:blipFill>
          <a:blip r:embed="rId2"/>
          <a:stretch>
            <a:fillRect/>
          </a:stretch>
        </p:blipFill>
        <p:spPr>
          <a:xfrm>
            <a:off x="2298969" y="654777"/>
            <a:ext cx="7594062" cy="5548445"/>
          </a:xfrm>
          <a:prstGeom prst="rect">
            <a:avLst/>
          </a:prstGeom>
        </p:spPr>
      </p:pic>
      <p:sp>
        <p:nvSpPr>
          <p:cNvPr id="9" name="Content Placeholder 2">
            <a:extLst>
              <a:ext uri="{FF2B5EF4-FFF2-40B4-BE49-F238E27FC236}">
                <a16:creationId xmlns:a16="http://schemas.microsoft.com/office/drawing/2014/main" id="{6AC4F5C9-DF5E-E54E-863D-DC46DB060C22}"/>
              </a:ext>
            </a:extLst>
          </p:cNvPr>
          <p:cNvSpPr>
            <a:spLocks noGrp="1"/>
          </p:cNvSpPr>
          <p:nvPr>
            <p:ph idx="14" hasCustomPrompt="1"/>
          </p:nvPr>
        </p:nvSpPr>
        <p:spPr>
          <a:xfrm>
            <a:off x="3997375" y="2173457"/>
            <a:ext cx="3852397" cy="2630659"/>
          </a:xfrm>
        </p:spPr>
        <p:txBody>
          <a:bodyPr>
            <a:normAutofit/>
          </a:bodyPr>
          <a:lstStyle>
            <a:lvl1pPr marL="0" indent="0" algn="ctr">
              <a:buClr>
                <a:srgbClr val="FF4800"/>
              </a:buClr>
              <a:buFont typeface="Arial" panose="020B0604020202020204" pitchFamily="34" charset="0"/>
              <a:buNone/>
              <a:defRPr sz="28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an important or revelatory statement which deserves to stand on its own. </a:t>
            </a:r>
          </a:p>
        </p:txBody>
      </p:sp>
      <p:pic>
        <p:nvPicPr>
          <p:cNvPr id="6" name="Picture 5" descr="Text&#10;&#10;Description automatically generated">
            <a:extLst>
              <a:ext uri="{FF2B5EF4-FFF2-40B4-BE49-F238E27FC236}">
                <a16:creationId xmlns:a16="http://schemas.microsoft.com/office/drawing/2014/main" id="{6ACF833C-1406-984B-A02A-E44B474463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22401" y="5730672"/>
            <a:ext cx="2440939" cy="786343"/>
          </a:xfrm>
          <a:prstGeom prst="rect">
            <a:avLst/>
          </a:prstGeom>
        </p:spPr>
      </p:pic>
    </p:spTree>
    <p:extLst>
      <p:ext uri="{BB962C8B-B14F-4D97-AF65-F5344CB8AC3E}">
        <p14:creationId xmlns:p14="http://schemas.microsoft.com/office/powerpoint/2010/main" val="3360314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Idea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475009-BCED-DD4A-8762-7B66F7C71D58}"/>
              </a:ext>
            </a:extLst>
          </p:cNvPr>
          <p:cNvSpPr/>
          <p:nvPr userDrawn="1"/>
        </p:nvSpPr>
        <p:spPr>
          <a:xfrm>
            <a:off x="8670188" y="3138956"/>
            <a:ext cx="3005893" cy="2570393"/>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00C3F6-2AD8-D44D-8117-EEC69510D91C}"/>
              </a:ext>
            </a:extLst>
          </p:cNvPr>
          <p:cNvSpPr/>
          <p:nvPr userDrawn="1"/>
        </p:nvSpPr>
        <p:spPr>
          <a:xfrm>
            <a:off x="530873" y="1705577"/>
            <a:ext cx="3005893" cy="2570393"/>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14E6886-1A2A-954D-9A02-6A1C09F32B6D}"/>
              </a:ext>
            </a:extLst>
          </p:cNvPr>
          <p:cNvSpPr/>
          <p:nvPr userDrawn="1"/>
        </p:nvSpPr>
        <p:spPr>
          <a:xfrm>
            <a:off x="660967" y="1847503"/>
            <a:ext cx="3504390"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1CC3F4-F5BD-044A-86B3-1DC6E573FC16}"/>
              </a:ext>
            </a:extLst>
          </p:cNvPr>
          <p:cNvSpPr/>
          <p:nvPr userDrawn="1"/>
        </p:nvSpPr>
        <p:spPr>
          <a:xfrm>
            <a:off x="4363135" y="1847503"/>
            <a:ext cx="3504390"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42C30B-8EA8-5E40-AA29-4C6C20DF51F5}"/>
              </a:ext>
            </a:extLst>
          </p:cNvPr>
          <p:cNvSpPr/>
          <p:nvPr userDrawn="1"/>
        </p:nvSpPr>
        <p:spPr>
          <a:xfrm>
            <a:off x="8052614" y="1847503"/>
            <a:ext cx="3504390"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3FE6AB-7FD3-9242-A6B8-6095677E6026}"/>
              </a:ext>
            </a:extLst>
          </p:cNvPr>
          <p:cNvSpPr>
            <a:spLocks noGrp="1"/>
          </p:cNvSpPr>
          <p:nvPr>
            <p:ph type="title" hasCustomPrompt="1"/>
          </p:nvPr>
        </p:nvSpPr>
        <p:spPr>
          <a:xfrm>
            <a:off x="468828" y="368439"/>
            <a:ext cx="11234306" cy="1325563"/>
          </a:xfrm>
        </p:spPr>
        <p:txBody>
          <a:bodyPr/>
          <a:lstStyle/>
          <a:p>
            <a:r>
              <a:rPr lang="en-US"/>
              <a:t>Click to Add a slide heading</a:t>
            </a:r>
          </a:p>
        </p:txBody>
      </p:sp>
      <p:sp>
        <p:nvSpPr>
          <p:cNvPr id="3" name="Content Placeholder 2">
            <a:extLst>
              <a:ext uri="{FF2B5EF4-FFF2-40B4-BE49-F238E27FC236}">
                <a16:creationId xmlns:a16="http://schemas.microsoft.com/office/drawing/2014/main" id="{FEA7E107-4236-334A-99C6-4494C9E09197}"/>
              </a:ext>
            </a:extLst>
          </p:cNvPr>
          <p:cNvSpPr>
            <a:spLocks noGrp="1"/>
          </p:cNvSpPr>
          <p:nvPr>
            <p:ph sz="half" idx="1" hasCustomPrompt="1"/>
          </p:nvPr>
        </p:nvSpPr>
        <p:spPr>
          <a:xfrm>
            <a:off x="818832" y="1990844"/>
            <a:ext cx="3165232" cy="3408601"/>
          </a:xfrm>
        </p:spPr>
        <p:txBody>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one within this box. </a:t>
            </a:r>
          </a:p>
        </p:txBody>
      </p:sp>
      <p:sp>
        <p:nvSpPr>
          <p:cNvPr id="14" name="Content Placeholder 2">
            <a:extLst>
              <a:ext uri="{FF2B5EF4-FFF2-40B4-BE49-F238E27FC236}">
                <a16:creationId xmlns:a16="http://schemas.microsoft.com/office/drawing/2014/main" id="{CE64FF1D-C6DF-7641-ACFB-0DE7990BA49F}"/>
              </a:ext>
            </a:extLst>
          </p:cNvPr>
          <p:cNvSpPr>
            <a:spLocks noGrp="1"/>
          </p:cNvSpPr>
          <p:nvPr>
            <p:ph sz="half" idx="10" hasCustomPrompt="1"/>
          </p:nvPr>
        </p:nvSpPr>
        <p:spPr>
          <a:xfrm>
            <a:off x="4545544" y="1990844"/>
            <a:ext cx="3165232" cy="3408601"/>
          </a:xfrm>
        </p:spPr>
        <p:txBody>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two within this box. </a:t>
            </a:r>
          </a:p>
        </p:txBody>
      </p:sp>
      <p:sp>
        <p:nvSpPr>
          <p:cNvPr id="15" name="Content Placeholder 2">
            <a:extLst>
              <a:ext uri="{FF2B5EF4-FFF2-40B4-BE49-F238E27FC236}">
                <a16:creationId xmlns:a16="http://schemas.microsoft.com/office/drawing/2014/main" id="{956283C4-B194-E240-84D0-954D7D255BD5}"/>
              </a:ext>
            </a:extLst>
          </p:cNvPr>
          <p:cNvSpPr>
            <a:spLocks noGrp="1"/>
          </p:cNvSpPr>
          <p:nvPr>
            <p:ph sz="half" idx="11" hasCustomPrompt="1"/>
          </p:nvPr>
        </p:nvSpPr>
        <p:spPr>
          <a:xfrm>
            <a:off x="8233907" y="1990844"/>
            <a:ext cx="3165232" cy="3408601"/>
          </a:xfrm>
        </p:spPr>
        <p:txBody>
          <a:bodyPr>
            <a:normAutofit/>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three within this box. </a:t>
            </a:r>
          </a:p>
        </p:txBody>
      </p:sp>
      <p:pic>
        <p:nvPicPr>
          <p:cNvPr id="11" name="Picture 10" descr="A picture containing icon&#10;&#10;Description automatically generated">
            <a:extLst>
              <a:ext uri="{FF2B5EF4-FFF2-40B4-BE49-F238E27FC236}">
                <a16:creationId xmlns:a16="http://schemas.microsoft.com/office/drawing/2014/main" id="{1CAD1514-8FD1-D041-925F-44759250B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87951" y="5958782"/>
            <a:ext cx="2015183" cy="376822"/>
          </a:xfrm>
          <a:prstGeom prst="rect">
            <a:avLst/>
          </a:prstGeom>
        </p:spPr>
      </p:pic>
    </p:spTree>
    <p:extLst>
      <p:ext uri="{BB962C8B-B14F-4D97-AF65-F5344CB8AC3E}">
        <p14:creationId xmlns:p14="http://schemas.microsoft.com/office/powerpoint/2010/main" val="130047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allery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0C9F9D-63C5-2545-B956-4E97538DD27E}"/>
              </a:ext>
            </a:extLst>
          </p:cNvPr>
          <p:cNvSpPr>
            <a:spLocks noGrp="1"/>
          </p:cNvSpPr>
          <p:nvPr>
            <p:ph type="title" hasCustomPrompt="1"/>
          </p:nvPr>
        </p:nvSpPr>
        <p:spPr>
          <a:xfrm>
            <a:off x="448169" y="319347"/>
            <a:ext cx="9856859" cy="1325563"/>
          </a:xfrm>
        </p:spPr>
        <p:txBody>
          <a:bodyPr/>
          <a:lstStyle>
            <a:lvl1pPr>
              <a:defRPr>
                <a:solidFill>
                  <a:srgbClr val="00A0E6"/>
                </a:solidFill>
              </a:defRPr>
            </a:lvl1pPr>
          </a:lstStyle>
          <a:p>
            <a:r>
              <a:rPr lang="en-US"/>
              <a:t>Click to Add a slide heading</a:t>
            </a:r>
          </a:p>
        </p:txBody>
      </p:sp>
      <p:sp>
        <p:nvSpPr>
          <p:cNvPr id="9" name="Picture Placeholder 7">
            <a:extLst>
              <a:ext uri="{FF2B5EF4-FFF2-40B4-BE49-F238E27FC236}">
                <a16:creationId xmlns:a16="http://schemas.microsoft.com/office/drawing/2014/main" id="{498FB50E-1900-DA4A-94F0-C7764239D067}"/>
              </a:ext>
            </a:extLst>
          </p:cNvPr>
          <p:cNvSpPr>
            <a:spLocks noGrp="1"/>
          </p:cNvSpPr>
          <p:nvPr>
            <p:ph type="pic" sz="quarter" idx="13" hasCustomPrompt="1"/>
          </p:nvPr>
        </p:nvSpPr>
        <p:spPr>
          <a:xfrm>
            <a:off x="496962" y="1775618"/>
            <a:ext cx="3048147" cy="454077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0" name="Picture Placeholder 7">
            <a:extLst>
              <a:ext uri="{FF2B5EF4-FFF2-40B4-BE49-F238E27FC236}">
                <a16:creationId xmlns:a16="http://schemas.microsoft.com/office/drawing/2014/main" id="{D22FA6B0-463F-D545-B626-1F7101717121}"/>
              </a:ext>
            </a:extLst>
          </p:cNvPr>
          <p:cNvSpPr>
            <a:spLocks noGrp="1"/>
          </p:cNvSpPr>
          <p:nvPr>
            <p:ph type="pic" sz="quarter" idx="14" hasCustomPrompt="1"/>
          </p:nvPr>
        </p:nvSpPr>
        <p:spPr>
          <a:xfrm>
            <a:off x="3793538" y="1775617"/>
            <a:ext cx="4618942" cy="241655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sp>
        <p:nvSpPr>
          <p:cNvPr id="11" name="Picture Placeholder 7">
            <a:extLst>
              <a:ext uri="{FF2B5EF4-FFF2-40B4-BE49-F238E27FC236}">
                <a16:creationId xmlns:a16="http://schemas.microsoft.com/office/drawing/2014/main" id="{085B568A-0F31-844A-A267-A998B4071F42}"/>
              </a:ext>
            </a:extLst>
          </p:cNvPr>
          <p:cNvSpPr>
            <a:spLocks noGrp="1"/>
          </p:cNvSpPr>
          <p:nvPr>
            <p:ph type="pic" sz="quarter" idx="15" hasCustomPrompt="1"/>
          </p:nvPr>
        </p:nvSpPr>
        <p:spPr>
          <a:xfrm>
            <a:off x="8646892" y="1775619"/>
            <a:ext cx="3015224" cy="2416554"/>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sp>
        <p:nvSpPr>
          <p:cNvPr id="12" name="Picture Placeholder 7">
            <a:extLst>
              <a:ext uri="{FF2B5EF4-FFF2-40B4-BE49-F238E27FC236}">
                <a16:creationId xmlns:a16="http://schemas.microsoft.com/office/drawing/2014/main" id="{320423D9-78E5-1341-B8B1-D1CEA993454E}"/>
              </a:ext>
            </a:extLst>
          </p:cNvPr>
          <p:cNvSpPr>
            <a:spLocks noGrp="1"/>
          </p:cNvSpPr>
          <p:nvPr>
            <p:ph type="pic" sz="quarter" idx="16" hasCustomPrompt="1"/>
          </p:nvPr>
        </p:nvSpPr>
        <p:spPr>
          <a:xfrm>
            <a:off x="3793538" y="4441446"/>
            <a:ext cx="3015224" cy="1874947"/>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sp>
        <p:nvSpPr>
          <p:cNvPr id="13" name="Picture Placeholder 7">
            <a:extLst>
              <a:ext uri="{FF2B5EF4-FFF2-40B4-BE49-F238E27FC236}">
                <a16:creationId xmlns:a16="http://schemas.microsoft.com/office/drawing/2014/main" id="{184CF6F6-E3ED-DF47-8587-F510F51297F7}"/>
              </a:ext>
            </a:extLst>
          </p:cNvPr>
          <p:cNvSpPr>
            <a:spLocks noGrp="1"/>
          </p:cNvSpPr>
          <p:nvPr>
            <p:ph type="pic" sz="quarter" idx="17" hasCustomPrompt="1"/>
          </p:nvPr>
        </p:nvSpPr>
        <p:spPr>
          <a:xfrm>
            <a:off x="7057242" y="4441446"/>
            <a:ext cx="4604873" cy="1874947"/>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pic>
        <p:nvPicPr>
          <p:cNvPr id="3" name="Picture 2" descr="A picture containing font, text, screenshot, graphics&#10;&#10;Description automatically generated">
            <a:extLst>
              <a:ext uri="{FF2B5EF4-FFF2-40B4-BE49-F238E27FC236}">
                <a16:creationId xmlns:a16="http://schemas.microsoft.com/office/drawing/2014/main" id="{49BB2DD1-6B1A-E188-29C2-7D0DD908A096}"/>
              </a:ext>
            </a:extLst>
          </p:cNvPr>
          <p:cNvPicPr>
            <a:picLocks noChangeAspect="1"/>
          </p:cNvPicPr>
          <p:nvPr userDrawn="1"/>
        </p:nvPicPr>
        <p:blipFill>
          <a:blip r:embed="rId2"/>
          <a:stretch>
            <a:fillRect/>
          </a:stretch>
        </p:blipFill>
        <p:spPr>
          <a:xfrm>
            <a:off x="9643347" y="533523"/>
            <a:ext cx="2007086" cy="375349"/>
          </a:xfrm>
          <a:prstGeom prst="rect">
            <a:avLst/>
          </a:prstGeom>
        </p:spPr>
      </p:pic>
    </p:spTree>
    <p:extLst>
      <p:ext uri="{BB962C8B-B14F-4D97-AF65-F5344CB8AC3E}">
        <p14:creationId xmlns:p14="http://schemas.microsoft.com/office/powerpoint/2010/main" val="1660223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Idea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475009-BCED-DD4A-8762-7B66F7C71D58}"/>
              </a:ext>
            </a:extLst>
          </p:cNvPr>
          <p:cNvSpPr/>
          <p:nvPr userDrawn="1"/>
        </p:nvSpPr>
        <p:spPr>
          <a:xfrm>
            <a:off x="8670188" y="3138956"/>
            <a:ext cx="3005893" cy="2570393"/>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00C3F6-2AD8-D44D-8117-EEC69510D91C}"/>
              </a:ext>
            </a:extLst>
          </p:cNvPr>
          <p:cNvSpPr/>
          <p:nvPr userDrawn="1"/>
        </p:nvSpPr>
        <p:spPr>
          <a:xfrm>
            <a:off x="530873" y="1705577"/>
            <a:ext cx="3005893" cy="2570393"/>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42C30B-8EA8-5E40-AA29-4C6C20DF51F5}"/>
              </a:ext>
            </a:extLst>
          </p:cNvPr>
          <p:cNvSpPr/>
          <p:nvPr userDrawn="1"/>
        </p:nvSpPr>
        <p:spPr>
          <a:xfrm>
            <a:off x="6248099" y="1847503"/>
            <a:ext cx="5295458"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3FE6AB-7FD3-9242-A6B8-6095677E6026}"/>
              </a:ext>
            </a:extLst>
          </p:cNvPr>
          <p:cNvSpPr>
            <a:spLocks noGrp="1"/>
          </p:cNvSpPr>
          <p:nvPr>
            <p:ph type="title" hasCustomPrompt="1"/>
          </p:nvPr>
        </p:nvSpPr>
        <p:spPr>
          <a:xfrm>
            <a:off x="468828" y="368439"/>
            <a:ext cx="11234306" cy="1325563"/>
          </a:xfrm>
        </p:spPr>
        <p:txBody>
          <a:bodyPr/>
          <a:lstStyle/>
          <a:p>
            <a:r>
              <a:rPr lang="en-US"/>
              <a:t>Click to Add a slide heading</a:t>
            </a:r>
          </a:p>
        </p:txBody>
      </p:sp>
      <p:sp>
        <p:nvSpPr>
          <p:cNvPr id="15" name="Content Placeholder 2">
            <a:extLst>
              <a:ext uri="{FF2B5EF4-FFF2-40B4-BE49-F238E27FC236}">
                <a16:creationId xmlns:a16="http://schemas.microsoft.com/office/drawing/2014/main" id="{956283C4-B194-E240-84D0-954D7D255BD5}"/>
              </a:ext>
            </a:extLst>
          </p:cNvPr>
          <p:cNvSpPr>
            <a:spLocks noGrp="1"/>
          </p:cNvSpPr>
          <p:nvPr>
            <p:ph sz="half" idx="11" hasCustomPrompt="1"/>
          </p:nvPr>
        </p:nvSpPr>
        <p:spPr>
          <a:xfrm>
            <a:off x="6427695" y="1990844"/>
            <a:ext cx="4957998" cy="3408601"/>
          </a:xfrm>
        </p:spPr>
        <p:txBody>
          <a:bodyPr>
            <a:normAutofit/>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two within this box. </a:t>
            </a:r>
          </a:p>
        </p:txBody>
      </p:sp>
      <p:pic>
        <p:nvPicPr>
          <p:cNvPr id="11" name="Picture 10" descr="A picture containing icon&#10;&#10;Description automatically generated">
            <a:extLst>
              <a:ext uri="{FF2B5EF4-FFF2-40B4-BE49-F238E27FC236}">
                <a16:creationId xmlns:a16="http://schemas.microsoft.com/office/drawing/2014/main" id="{1CAD1514-8FD1-D041-925F-44759250B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87951" y="5958782"/>
            <a:ext cx="2015183" cy="376822"/>
          </a:xfrm>
          <a:prstGeom prst="rect">
            <a:avLst/>
          </a:prstGeom>
        </p:spPr>
      </p:pic>
      <p:sp>
        <p:nvSpPr>
          <p:cNvPr id="18" name="Rectangle 17">
            <a:extLst>
              <a:ext uri="{FF2B5EF4-FFF2-40B4-BE49-F238E27FC236}">
                <a16:creationId xmlns:a16="http://schemas.microsoft.com/office/drawing/2014/main" id="{FB68F96D-5B26-0147-BEEF-1B96CA1EAB6F}"/>
              </a:ext>
            </a:extLst>
          </p:cNvPr>
          <p:cNvSpPr/>
          <p:nvPr userDrawn="1"/>
        </p:nvSpPr>
        <p:spPr>
          <a:xfrm>
            <a:off x="680178" y="1853472"/>
            <a:ext cx="5278677"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EA7E107-4236-334A-99C6-4494C9E09197}"/>
              </a:ext>
            </a:extLst>
          </p:cNvPr>
          <p:cNvSpPr>
            <a:spLocks noGrp="1"/>
          </p:cNvSpPr>
          <p:nvPr>
            <p:ph sz="half" idx="1" hasCustomPrompt="1"/>
          </p:nvPr>
        </p:nvSpPr>
        <p:spPr>
          <a:xfrm>
            <a:off x="845725" y="1990844"/>
            <a:ext cx="4949957" cy="3408601"/>
          </a:xfrm>
        </p:spPr>
        <p:txBody>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one within this box. </a:t>
            </a:r>
          </a:p>
        </p:txBody>
      </p:sp>
    </p:spTree>
    <p:extLst>
      <p:ext uri="{BB962C8B-B14F-4D97-AF65-F5344CB8AC3E}">
        <p14:creationId xmlns:p14="http://schemas.microsoft.com/office/powerpoint/2010/main" val="454917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estions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5CD54-F59D-E54F-B6B3-9C210516043B}"/>
              </a:ext>
            </a:extLst>
          </p:cNvPr>
          <p:cNvSpPr/>
          <p:nvPr userDrawn="1"/>
        </p:nvSpPr>
        <p:spPr>
          <a:xfrm>
            <a:off x="0" y="0"/>
            <a:ext cx="12337366" cy="6963508"/>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18160" y="2635443"/>
            <a:ext cx="11155679" cy="2137394"/>
          </a:xfrm>
          <a:ln>
            <a:noFill/>
          </a:ln>
        </p:spPr>
        <p:txBody>
          <a:bodyPr anchor="b">
            <a:normAutofit/>
          </a:bodyPr>
          <a:lstStyle>
            <a:lvl1pPr algn="ctr">
              <a:defRPr sz="9600">
                <a:solidFill>
                  <a:schemeClr val="bg1"/>
                </a:solidFill>
              </a:defRPr>
            </a:lvl1pPr>
          </a:lstStyle>
          <a:p>
            <a:r>
              <a:rPr lang="en-US"/>
              <a:t>CLICK HERE TO ADD </a:t>
            </a:r>
            <a:br>
              <a:rPr lang="en-US"/>
            </a:br>
            <a:r>
              <a:rPr lang="en-US"/>
              <a:t>a </a:t>
            </a:r>
            <a:r>
              <a:rPr lang="en-US" err="1"/>
              <a:t>qUESTIONS</a:t>
            </a:r>
            <a:r>
              <a:rPr lang="en-US"/>
              <a:t> PROMPT</a:t>
            </a:r>
          </a:p>
        </p:txBody>
      </p:sp>
      <p:pic>
        <p:nvPicPr>
          <p:cNvPr id="5" name="Picture 4" descr="Text&#10;&#10;Description automatically generated">
            <a:extLst>
              <a:ext uri="{FF2B5EF4-FFF2-40B4-BE49-F238E27FC236}">
                <a16:creationId xmlns:a16="http://schemas.microsoft.com/office/drawing/2014/main" id="{B6E8E8DE-A7E7-D44E-BA05-01BB22111F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0110" y="5769148"/>
            <a:ext cx="2440939" cy="786343"/>
          </a:xfrm>
          <a:prstGeom prst="rect">
            <a:avLst/>
          </a:prstGeom>
        </p:spPr>
      </p:pic>
    </p:spTree>
    <p:extLst>
      <p:ext uri="{BB962C8B-B14F-4D97-AF65-F5344CB8AC3E}">
        <p14:creationId xmlns:p14="http://schemas.microsoft.com/office/powerpoint/2010/main" val="11160392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estions Slid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18160" y="2635443"/>
            <a:ext cx="11155679" cy="2137394"/>
          </a:xfrm>
          <a:ln>
            <a:noFill/>
          </a:ln>
        </p:spPr>
        <p:txBody>
          <a:bodyPr anchor="b">
            <a:normAutofit/>
          </a:bodyPr>
          <a:lstStyle>
            <a:lvl1pPr algn="ctr">
              <a:defRPr sz="9600">
                <a:solidFill>
                  <a:srgbClr val="009DE0"/>
                </a:solidFill>
              </a:defRPr>
            </a:lvl1pPr>
          </a:lstStyle>
          <a:p>
            <a:r>
              <a:rPr lang="en-US"/>
              <a:t>CLICK HERE TO ADD </a:t>
            </a:r>
            <a:br>
              <a:rPr lang="en-US"/>
            </a:br>
            <a:r>
              <a:rPr lang="en-US"/>
              <a:t>a </a:t>
            </a:r>
            <a:r>
              <a:rPr lang="en-US" err="1"/>
              <a:t>qUESTIONS</a:t>
            </a:r>
            <a:r>
              <a:rPr lang="en-US"/>
              <a:t> PROMPT</a:t>
            </a:r>
          </a:p>
        </p:txBody>
      </p:sp>
      <p:pic>
        <p:nvPicPr>
          <p:cNvPr id="6" name="Picture 5" descr="A picture containing icon&#10;&#10;Description automatically generated">
            <a:extLst>
              <a:ext uri="{FF2B5EF4-FFF2-40B4-BE49-F238E27FC236}">
                <a16:creationId xmlns:a16="http://schemas.microsoft.com/office/drawing/2014/main" id="{29230288-4EA3-8047-BF25-5C07A12584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3859" y="5939318"/>
            <a:ext cx="2015183" cy="376822"/>
          </a:xfrm>
          <a:prstGeom prst="rect">
            <a:avLst/>
          </a:prstGeom>
        </p:spPr>
      </p:pic>
    </p:spTree>
    <p:extLst>
      <p:ext uri="{BB962C8B-B14F-4D97-AF65-F5344CB8AC3E}">
        <p14:creationId xmlns:p14="http://schemas.microsoft.com/office/powerpoint/2010/main" val="21752291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nd Image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D1704E-88FD-E144-A97D-D24708202629}"/>
              </a:ext>
            </a:extLst>
          </p:cNvPr>
          <p:cNvSpPr/>
          <p:nvPr userDrawn="1"/>
        </p:nvSpPr>
        <p:spPr>
          <a:xfrm>
            <a:off x="4036316" y="1687991"/>
            <a:ext cx="1673500" cy="1650381"/>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2ADBE4-6BEA-364F-9004-BF151EBA0B4A}"/>
              </a:ext>
            </a:extLst>
          </p:cNvPr>
          <p:cNvSpPr/>
          <p:nvPr userDrawn="1"/>
        </p:nvSpPr>
        <p:spPr>
          <a:xfrm>
            <a:off x="547683" y="4671513"/>
            <a:ext cx="1605349" cy="1650381"/>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25E93-FB4E-944A-A016-71B8955DB3F4}"/>
              </a:ext>
            </a:extLst>
          </p:cNvPr>
          <p:cNvSpPr>
            <a:spLocks noGrp="1"/>
          </p:cNvSpPr>
          <p:nvPr>
            <p:ph type="title" hasCustomPrompt="1"/>
          </p:nvPr>
        </p:nvSpPr>
        <p:spPr>
          <a:xfrm>
            <a:off x="491080" y="355600"/>
            <a:ext cx="11198688" cy="1325563"/>
          </a:xfrm>
        </p:spPr>
        <p:txBody>
          <a:bodyPr/>
          <a:lstStyle>
            <a:lvl1pPr>
              <a:defRPr>
                <a:solidFill>
                  <a:srgbClr val="009DE0"/>
                </a:solidFill>
              </a:defRPr>
            </a:lvl1pPr>
          </a:lstStyle>
          <a:p>
            <a:r>
              <a:rPr lang="en-US"/>
              <a:t>Click to Add a slide heading</a:t>
            </a:r>
          </a:p>
        </p:txBody>
      </p:sp>
      <p:sp>
        <p:nvSpPr>
          <p:cNvPr id="7" name="Picture Placeholder 7">
            <a:extLst>
              <a:ext uri="{FF2B5EF4-FFF2-40B4-BE49-F238E27FC236}">
                <a16:creationId xmlns:a16="http://schemas.microsoft.com/office/drawing/2014/main" id="{77B65B56-EE63-F847-9247-A372BEA660D5}"/>
              </a:ext>
            </a:extLst>
          </p:cNvPr>
          <p:cNvSpPr>
            <a:spLocks noGrp="1"/>
          </p:cNvSpPr>
          <p:nvPr>
            <p:ph type="pic" sz="quarter" idx="13" hasCustomPrompt="1"/>
          </p:nvPr>
        </p:nvSpPr>
        <p:spPr>
          <a:xfrm>
            <a:off x="657922" y="1797920"/>
            <a:ext cx="4928838" cy="441404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0" name="Content Placeholder 2">
            <a:extLst>
              <a:ext uri="{FF2B5EF4-FFF2-40B4-BE49-F238E27FC236}">
                <a16:creationId xmlns:a16="http://schemas.microsoft.com/office/drawing/2014/main" id="{0143E968-CC7A-5D46-821C-894429A9E050}"/>
              </a:ext>
            </a:extLst>
          </p:cNvPr>
          <p:cNvSpPr>
            <a:spLocks noGrp="1"/>
          </p:cNvSpPr>
          <p:nvPr>
            <p:ph idx="1" hasCustomPrompt="1"/>
          </p:nvPr>
        </p:nvSpPr>
        <p:spPr>
          <a:xfrm>
            <a:off x="6322741" y="1664841"/>
            <a:ext cx="5355876"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11" name="Content Placeholder 2">
            <a:extLst>
              <a:ext uri="{FF2B5EF4-FFF2-40B4-BE49-F238E27FC236}">
                <a16:creationId xmlns:a16="http://schemas.microsoft.com/office/drawing/2014/main" id="{7F6E7145-F0C1-9841-99BE-56A43C70D336}"/>
              </a:ext>
            </a:extLst>
          </p:cNvPr>
          <p:cNvSpPr>
            <a:spLocks noGrp="1"/>
          </p:cNvSpPr>
          <p:nvPr>
            <p:ph idx="14" hasCustomPrompt="1"/>
          </p:nvPr>
        </p:nvSpPr>
        <p:spPr>
          <a:xfrm>
            <a:off x="6322741" y="2490031"/>
            <a:ext cx="5367027" cy="2788025"/>
          </a:xfrm>
        </p:spPr>
        <p:txBody>
          <a:bodyPr>
            <a:normAutofit/>
          </a:bodyPr>
          <a:lstStyle>
            <a:lvl1pPr marL="0" indent="0">
              <a:buClr>
                <a:srgbClr val="FF4800"/>
              </a:buClr>
              <a:buFont typeface="Arial" panose="020B0604020202020204" pitchFamily="34" charset="0"/>
              <a:buNone/>
              <a:defRPr sz="30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small amount of explanatory text to accompany your image. Remember to keep it short and easy for your readers to digest. </a:t>
            </a:r>
          </a:p>
        </p:txBody>
      </p:sp>
      <p:pic>
        <p:nvPicPr>
          <p:cNvPr id="12" name="Picture 11" descr="A picture containing icon&#10;&#10;Description automatically generated">
            <a:extLst>
              <a:ext uri="{FF2B5EF4-FFF2-40B4-BE49-F238E27FC236}">
                <a16:creationId xmlns:a16="http://schemas.microsoft.com/office/drawing/2014/main" id="{FBDF9986-B41D-204B-98A9-332481AACF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3859" y="5939318"/>
            <a:ext cx="2015183" cy="376822"/>
          </a:xfrm>
          <a:prstGeom prst="rect">
            <a:avLst/>
          </a:prstGeom>
        </p:spPr>
      </p:pic>
    </p:spTree>
    <p:extLst>
      <p:ext uri="{BB962C8B-B14F-4D97-AF65-F5344CB8AC3E}">
        <p14:creationId xmlns:p14="http://schemas.microsoft.com/office/powerpoint/2010/main" val="3546443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ust Copy No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8623888"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5" name="Content Placeholder 2">
            <a:extLst>
              <a:ext uri="{FF2B5EF4-FFF2-40B4-BE49-F238E27FC236}">
                <a16:creationId xmlns:a16="http://schemas.microsoft.com/office/drawing/2014/main" id="{A3804EC4-0B11-984B-814D-99FDBE9B582D}"/>
              </a:ext>
            </a:extLst>
          </p:cNvPr>
          <p:cNvSpPr>
            <a:spLocks noGrp="1"/>
          </p:cNvSpPr>
          <p:nvPr>
            <p:ph idx="14" hasCustomPrompt="1"/>
          </p:nvPr>
        </p:nvSpPr>
        <p:spPr>
          <a:xfrm>
            <a:off x="496963" y="2371521"/>
            <a:ext cx="8623888" cy="3944871"/>
          </a:xfrm>
        </p:spPr>
        <p:txBody>
          <a:bodyPr>
            <a:normAutofit/>
          </a:bodyPr>
          <a:lstStyle>
            <a:lvl1pPr marL="0" indent="0">
              <a:buClr>
                <a:srgbClr val="FF4800"/>
              </a:buClr>
              <a:buFont typeface="Arial" panose="020B0604020202020204" pitchFamily="34" charset="0"/>
              <a:buNone/>
              <a:defRPr sz="30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your text. Use this slide if you need to include a longer portion of text in the presentation for any reason.</a:t>
            </a:r>
          </a:p>
        </p:txBody>
      </p:sp>
      <p:pic>
        <p:nvPicPr>
          <p:cNvPr id="6" name="Picture 5" descr="A picture containing icon&#10;&#10;Description automatically generated">
            <a:extLst>
              <a:ext uri="{FF2B5EF4-FFF2-40B4-BE49-F238E27FC236}">
                <a16:creationId xmlns:a16="http://schemas.microsoft.com/office/drawing/2014/main" id="{BE724F14-F3B6-534A-877C-D8222858D4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9854" y="5957858"/>
            <a:ext cx="2015183" cy="376822"/>
          </a:xfrm>
          <a:prstGeom prst="rect">
            <a:avLst/>
          </a:prstGeom>
        </p:spPr>
      </p:pic>
    </p:spTree>
    <p:extLst>
      <p:ext uri="{BB962C8B-B14F-4D97-AF65-F5344CB8AC3E}">
        <p14:creationId xmlns:p14="http://schemas.microsoft.com/office/powerpoint/2010/main" val="1321817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ragraph Copy and Simple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5" name="Content Placeholder 2">
            <a:extLst>
              <a:ext uri="{FF2B5EF4-FFF2-40B4-BE49-F238E27FC236}">
                <a16:creationId xmlns:a16="http://schemas.microsoft.com/office/drawing/2014/main" id="{A3804EC4-0B11-984B-814D-99FDBE9B582D}"/>
              </a:ext>
            </a:extLst>
          </p:cNvPr>
          <p:cNvSpPr>
            <a:spLocks noGrp="1"/>
          </p:cNvSpPr>
          <p:nvPr>
            <p:ph idx="14" hasCustomPrompt="1"/>
          </p:nvPr>
        </p:nvSpPr>
        <p:spPr>
          <a:xfrm>
            <a:off x="496963" y="2451652"/>
            <a:ext cx="5959594" cy="3255990"/>
          </a:xfrm>
        </p:spPr>
        <p:txBody>
          <a:bodyPr>
            <a:normAutofit/>
          </a:bodyPr>
          <a:lstStyle>
            <a:lvl1pPr marL="0" indent="0">
              <a:buClr>
                <a:srgbClr val="FF4800"/>
              </a:buClr>
              <a:buFont typeface="Arial" panose="020B0604020202020204" pitchFamily="34" charset="0"/>
              <a:buNone/>
              <a:defRPr sz="24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your text. Use this slide if you need to include a longer portion of text in the presentation for any reason. If you don’t need an image choose a different layout.</a:t>
            </a:r>
          </a:p>
        </p:txBody>
      </p:sp>
      <p:pic>
        <p:nvPicPr>
          <p:cNvPr id="6" name="Picture 5" descr="A picture containing icon&#10;&#10;Description automatically generated">
            <a:extLst>
              <a:ext uri="{FF2B5EF4-FFF2-40B4-BE49-F238E27FC236}">
                <a16:creationId xmlns:a16="http://schemas.microsoft.com/office/drawing/2014/main" id="{BE724F14-F3B6-534A-877C-D8222858D4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9854" y="5957858"/>
            <a:ext cx="2015183" cy="376822"/>
          </a:xfrm>
          <a:prstGeom prst="rect">
            <a:avLst/>
          </a:prstGeom>
        </p:spPr>
      </p:pic>
      <p:sp>
        <p:nvSpPr>
          <p:cNvPr id="7" name="Picture Placeholder 7">
            <a:extLst>
              <a:ext uri="{FF2B5EF4-FFF2-40B4-BE49-F238E27FC236}">
                <a16:creationId xmlns:a16="http://schemas.microsoft.com/office/drawing/2014/main" id="{23B1CFF4-0F71-9440-9C22-190B4DEE696A}"/>
              </a:ext>
            </a:extLst>
          </p:cNvPr>
          <p:cNvSpPr>
            <a:spLocks noGrp="1"/>
          </p:cNvSpPr>
          <p:nvPr>
            <p:ph type="pic" sz="quarter" idx="13" hasCustomPrompt="1"/>
          </p:nvPr>
        </p:nvSpPr>
        <p:spPr>
          <a:xfrm>
            <a:off x="6639338" y="1701706"/>
            <a:ext cx="5063795" cy="400593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Tree>
    <p:extLst>
      <p:ext uri="{BB962C8B-B14F-4D97-AF65-F5344CB8AC3E}">
        <p14:creationId xmlns:p14="http://schemas.microsoft.com/office/powerpoint/2010/main" val="8039415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 Points No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pic>
        <p:nvPicPr>
          <p:cNvPr id="6" name="Picture 5" descr="A picture containing icon&#10;&#10;Description automatically generated">
            <a:extLst>
              <a:ext uri="{FF2B5EF4-FFF2-40B4-BE49-F238E27FC236}">
                <a16:creationId xmlns:a16="http://schemas.microsoft.com/office/drawing/2014/main" id="{BE724F14-F3B6-534A-877C-D8222858D4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9854" y="5957858"/>
            <a:ext cx="2015183" cy="376822"/>
          </a:xfrm>
          <a:prstGeom prst="rect">
            <a:avLst/>
          </a:prstGeom>
        </p:spPr>
      </p:pic>
      <p:sp>
        <p:nvSpPr>
          <p:cNvPr id="7" name="Content Placeholder 2">
            <a:extLst>
              <a:ext uri="{FF2B5EF4-FFF2-40B4-BE49-F238E27FC236}">
                <a16:creationId xmlns:a16="http://schemas.microsoft.com/office/drawing/2014/main" id="{C4B3A6BB-2164-D443-92E6-F61AECB19E85}"/>
              </a:ext>
            </a:extLst>
          </p:cNvPr>
          <p:cNvSpPr>
            <a:spLocks noGrp="1"/>
          </p:cNvSpPr>
          <p:nvPr>
            <p:ph idx="10" hasCustomPrompt="1"/>
          </p:nvPr>
        </p:nvSpPr>
        <p:spPr>
          <a:xfrm>
            <a:off x="496962" y="2472196"/>
            <a:ext cx="11183804" cy="3097331"/>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0" i="0">
                <a:solidFill>
                  <a:srgbClr val="111478"/>
                </a:solidFill>
                <a:latin typeface="HelveticaNeueLT Std Lt" panose="020B0403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add your first point if you need a bullet point list</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spTree>
    <p:extLst>
      <p:ext uri="{BB962C8B-B14F-4D97-AF65-F5344CB8AC3E}">
        <p14:creationId xmlns:p14="http://schemas.microsoft.com/office/powerpoint/2010/main" val="1111900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 Points and Two Imag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6105739" cy="1325563"/>
          </a:xfrm>
        </p:spPr>
        <p:txBody>
          <a:bodyPr/>
          <a:lstStyle>
            <a:lvl1pPr>
              <a:defRPr>
                <a:solidFill>
                  <a:srgbClr val="009DE0"/>
                </a:solidFill>
              </a:defRPr>
            </a:lvl1pPr>
          </a:lstStyle>
          <a:p>
            <a:r>
              <a:rPr lang="en-US"/>
              <a:t>Click to Add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pic>
        <p:nvPicPr>
          <p:cNvPr id="6" name="Picture 5" descr="A picture containing icon&#10;&#10;Description automatically generated">
            <a:extLst>
              <a:ext uri="{FF2B5EF4-FFF2-40B4-BE49-F238E27FC236}">
                <a16:creationId xmlns:a16="http://schemas.microsoft.com/office/drawing/2014/main" id="{BE724F14-F3B6-534A-877C-D8222858D4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9854" y="5957858"/>
            <a:ext cx="2015183" cy="376822"/>
          </a:xfrm>
          <a:prstGeom prst="rect">
            <a:avLst/>
          </a:prstGeom>
        </p:spPr>
      </p:pic>
      <p:sp>
        <p:nvSpPr>
          <p:cNvPr id="7" name="Picture Placeholder 7">
            <a:extLst>
              <a:ext uri="{FF2B5EF4-FFF2-40B4-BE49-F238E27FC236}">
                <a16:creationId xmlns:a16="http://schemas.microsoft.com/office/drawing/2014/main" id="{AEA1995B-8F06-F14D-8B05-E4590E76AE4A}"/>
              </a:ext>
            </a:extLst>
          </p:cNvPr>
          <p:cNvSpPr>
            <a:spLocks noGrp="1"/>
          </p:cNvSpPr>
          <p:nvPr>
            <p:ph type="pic" sz="quarter" idx="13" hasCustomPrompt="1"/>
          </p:nvPr>
        </p:nvSpPr>
        <p:spPr>
          <a:xfrm>
            <a:off x="6811617" y="629392"/>
            <a:ext cx="4869150" cy="2470068"/>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1" name="Content Placeholder 2">
            <a:extLst>
              <a:ext uri="{FF2B5EF4-FFF2-40B4-BE49-F238E27FC236}">
                <a16:creationId xmlns:a16="http://schemas.microsoft.com/office/drawing/2014/main" id="{5EA71140-AFA4-D044-8379-305C80BEF5E6}"/>
              </a:ext>
            </a:extLst>
          </p:cNvPr>
          <p:cNvSpPr>
            <a:spLocks noGrp="1"/>
          </p:cNvSpPr>
          <p:nvPr>
            <p:ph idx="10" hasCustomPrompt="1"/>
          </p:nvPr>
        </p:nvSpPr>
        <p:spPr>
          <a:xfrm>
            <a:off x="511233" y="2462866"/>
            <a:ext cx="5959595" cy="3328334"/>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0" i="0">
                <a:solidFill>
                  <a:srgbClr val="111478"/>
                </a:solidFill>
                <a:latin typeface="HelveticaNeueLT Std Lt" panose="020B0403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add your first point if you need a bullet point list</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sp>
        <p:nvSpPr>
          <p:cNvPr id="12" name="Picture Placeholder 7">
            <a:extLst>
              <a:ext uri="{FF2B5EF4-FFF2-40B4-BE49-F238E27FC236}">
                <a16:creationId xmlns:a16="http://schemas.microsoft.com/office/drawing/2014/main" id="{57F22013-196C-0A45-B8A1-062D45A2AD45}"/>
              </a:ext>
            </a:extLst>
          </p:cNvPr>
          <p:cNvSpPr>
            <a:spLocks noGrp="1"/>
          </p:cNvSpPr>
          <p:nvPr>
            <p:ph type="pic" sz="quarter" idx="14" hasCustomPrompt="1"/>
          </p:nvPr>
        </p:nvSpPr>
        <p:spPr>
          <a:xfrm>
            <a:off x="6811617" y="3321132"/>
            <a:ext cx="4869150" cy="2470068"/>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Tree>
    <p:extLst>
      <p:ext uri="{BB962C8B-B14F-4D97-AF65-F5344CB8AC3E}">
        <p14:creationId xmlns:p14="http://schemas.microsoft.com/office/powerpoint/2010/main" val="1941741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 Points and One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pic>
        <p:nvPicPr>
          <p:cNvPr id="6" name="Picture 5" descr="A picture containing icon&#10;&#10;Description automatically generated">
            <a:extLst>
              <a:ext uri="{FF2B5EF4-FFF2-40B4-BE49-F238E27FC236}">
                <a16:creationId xmlns:a16="http://schemas.microsoft.com/office/drawing/2014/main" id="{BE724F14-F3B6-534A-877C-D8222858D4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9854" y="5957858"/>
            <a:ext cx="2015183" cy="376822"/>
          </a:xfrm>
          <a:prstGeom prst="rect">
            <a:avLst/>
          </a:prstGeom>
        </p:spPr>
      </p:pic>
      <p:sp>
        <p:nvSpPr>
          <p:cNvPr id="7" name="Picture Placeholder 7">
            <a:extLst>
              <a:ext uri="{FF2B5EF4-FFF2-40B4-BE49-F238E27FC236}">
                <a16:creationId xmlns:a16="http://schemas.microsoft.com/office/drawing/2014/main" id="{23B1CFF4-0F71-9440-9C22-190B4DEE696A}"/>
              </a:ext>
            </a:extLst>
          </p:cNvPr>
          <p:cNvSpPr>
            <a:spLocks noGrp="1"/>
          </p:cNvSpPr>
          <p:nvPr>
            <p:ph type="pic" sz="quarter" idx="13" hasCustomPrompt="1"/>
          </p:nvPr>
        </p:nvSpPr>
        <p:spPr>
          <a:xfrm>
            <a:off x="496962" y="2451652"/>
            <a:ext cx="5063795" cy="3255990"/>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9" name="Content Placeholder 2">
            <a:extLst>
              <a:ext uri="{FF2B5EF4-FFF2-40B4-BE49-F238E27FC236}">
                <a16:creationId xmlns:a16="http://schemas.microsoft.com/office/drawing/2014/main" id="{867FA988-578A-D743-8EDB-67C93313C5D5}"/>
              </a:ext>
            </a:extLst>
          </p:cNvPr>
          <p:cNvSpPr>
            <a:spLocks noGrp="1"/>
          </p:cNvSpPr>
          <p:nvPr>
            <p:ph idx="10" hasCustomPrompt="1"/>
          </p:nvPr>
        </p:nvSpPr>
        <p:spPr>
          <a:xfrm>
            <a:off x="5791199" y="2472196"/>
            <a:ext cx="5903837" cy="3235569"/>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0" i="0">
                <a:solidFill>
                  <a:srgbClr val="111478"/>
                </a:solidFill>
                <a:latin typeface="HelveticaNeueLT Std Lt" panose="020B0403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add your first point if you need a bullet point list</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spTree>
    <p:extLst>
      <p:ext uri="{BB962C8B-B14F-4D97-AF65-F5344CB8AC3E}">
        <p14:creationId xmlns:p14="http://schemas.microsoft.com/office/powerpoint/2010/main" val="28260383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5CD54-F59D-E54F-B6B3-9C210516043B}"/>
              </a:ext>
            </a:extLst>
          </p:cNvPr>
          <p:cNvSpPr/>
          <p:nvPr userDrawn="1"/>
        </p:nvSpPr>
        <p:spPr>
          <a:xfrm>
            <a:off x="0" y="0"/>
            <a:ext cx="12337366" cy="6963508"/>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20506" y="1986086"/>
            <a:ext cx="11155679" cy="2137394"/>
          </a:xfrm>
          <a:ln>
            <a:noFill/>
          </a:ln>
        </p:spPr>
        <p:txBody>
          <a:bodyPr anchor="b">
            <a:normAutofit/>
          </a:bodyPr>
          <a:lstStyle>
            <a:lvl1pPr algn="ctr">
              <a:defRPr sz="9600">
                <a:solidFill>
                  <a:schemeClr val="bg1"/>
                </a:solidFill>
              </a:defRPr>
            </a:lvl1pPr>
          </a:lstStyle>
          <a:p>
            <a:r>
              <a:rPr lang="en-US"/>
              <a:t>CLICK TO ADD THANK YOU</a:t>
            </a:r>
          </a:p>
        </p:txBody>
      </p:sp>
      <p:pic>
        <p:nvPicPr>
          <p:cNvPr id="5" name="Picture 4" descr="Text&#10;&#10;Description automatically generated">
            <a:extLst>
              <a:ext uri="{FF2B5EF4-FFF2-40B4-BE49-F238E27FC236}">
                <a16:creationId xmlns:a16="http://schemas.microsoft.com/office/drawing/2014/main" id="{B6E8E8DE-A7E7-D44E-BA05-01BB22111F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0110" y="5769148"/>
            <a:ext cx="2440939" cy="786343"/>
          </a:xfrm>
          <a:prstGeom prst="rect">
            <a:avLst/>
          </a:prstGeom>
        </p:spPr>
      </p:pic>
    </p:spTree>
    <p:extLst>
      <p:ext uri="{BB962C8B-B14F-4D97-AF65-F5344CB8AC3E}">
        <p14:creationId xmlns:p14="http://schemas.microsoft.com/office/powerpoint/2010/main" val="229365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82898" y="365127"/>
            <a:ext cx="11220236" cy="1325563"/>
          </a:xfrm>
        </p:spPr>
        <p:txBody>
          <a:bodyPr/>
          <a:lstStyle>
            <a:lvl1pPr>
              <a:defRPr>
                <a:solidFill>
                  <a:srgbClr val="00A0E6"/>
                </a:solidFill>
              </a:defRPr>
            </a:lvl1pPr>
          </a:lstStyle>
          <a:p>
            <a:r>
              <a:rPr lang="en-US"/>
              <a:t>Click to Add a slide heading</a:t>
            </a:r>
          </a:p>
        </p:txBody>
      </p:sp>
      <p:pic>
        <p:nvPicPr>
          <p:cNvPr id="7" name="Picture 6" descr="Shape&#10;&#10;Description automatically generated">
            <a:extLst>
              <a:ext uri="{FF2B5EF4-FFF2-40B4-BE49-F238E27FC236}">
                <a16:creationId xmlns:a16="http://schemas.microsoft.com/office/drawing/2014/main" id="{31DF8046-9ACA-4B4D-AA6A-61B39D9EF971}"/>
              </a:ext>
            </a:extLst>
          </p:cNvPr>
          <p:cNvPicPr>
            <a:picLocks noChangeAspect="1"/>
          </p:cNvPicPr>
          <p:nvPr userDrawn="1"/>
        </p:nvPicPr>
        <p:blipFill>
          <a:blip r:embed="rId2"/>
          <a:stretch>
            <a:fillRect/>
          </a:stretch>
        </p:blipFill>
        <p:spPr>
          <a:xfrm>
            <a:off x="1098456" y="1814367"/>
            <a:ext cx="4257279" cy="3176297"/>
          </a:xfrm>
          <a:prstGeom prst="rect">
            <a:avLst/>
          </a:prstGeom>
        </p:spPr>
      </p:pic>
      <p:pic>
        <p:nvPicPr>
          <p:cNvPr id="10" name="Picture 9" descr="Shape, circle&#10;&#10;Description automatically generated">
            <a:extLst>
              <a:ext uri="{FF2B5EF4-FFF2-40B4-BE49-F238E27FC236}">
                <a16:creationId xmlns:a16="http://schemas.microsoft.com/office/drawing/2014/main" id="{D26B95F8-C192-3F48-9A1E-5599232B88BA}"/>
              </a:ext>
            </a:extLst>
          </p:cNvPr>
          <p:cNvPicPr>
            <a:picLocks noChangeAspect="1"/>
          </p:cNvPicPr>
          <p:nvPr userDrawn="1"/>
        </p:nvPicPr>
        <p:blipFill>
          <a:blip r:embed="rId3"/>
          <a:stretch>
            <a:fillRect/>
          </a:stretch>
        </p:blipFill>
        <p:spPr>
          <a:xfrm>
            <a:off x="6387234" y="1756492"/>
            <a:ext cx="4829502" cy="3231769"/>
          </a:xfrm>
          <a:prstGeom prst="rect">
            <a:avLst/>
          </a:prstGeom>
        </p:spPr>
      </p:pic>
      <p:sp>
        <p:nvSpPr>
          <p:cNvPr id="11" name="Content Placeholder 2">
            <a:extLst>
              <a:ext uri="{FF2B5EF4-FFF2-40B4-BE49-F238E27FC236}">
                <a16:creationId xmlns:a16="http://schemas.microsoft.com/office/drawing/2014/main" id="{1E3A2EA9-32EC-A347-BD42-657D1482AB04}"/>
              </a:ext>
            </a:extLst>
          </p:cNvPr>
          <p:cNvSpPr>
            <a:spLocks noGrp="1"/>
          </p:cNvSpPr>
          <p:nvPr>
            <p:ph idx="1" hasCustomPrompt="1"/>
          </p:nvPr>
        </p:nvSpPr>
        <p:spPr>
          <a:xfrm>
            <a:off x="1098456" y="5043638"/>
            <a:ext cx="4257279"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2" name="Content Placeholder 2">
            <a:extLst>
              <a:ext uri="{FF2B5EF4-FFF2-40B4-BE49-F238E27FC236}">
                <a16:creationId xmlns:a16="http://schemas.microsoft.com/office/drawing/2014/main" id="{50A34457-3824-2C47-ADFB-151AF6FCF319}"/>
              </a:ext>
            </a:extLst>
          </p:cNvPr>
          <p:cNvSpPr>
            <a:spLocks noGrp="1"/>
          </p:cNvSpPr>
          <p:nvPr>
            <p:ph idx="10" hasCustomPrompt="1"/>
          </p:nvPr>
        </p:nvSpPr>
        <p:spPr>
          <a:xfrm>
            <a:off x="6387234" y="5043637"/>
            <a:ext cx="4829503"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3" name="Content Placeholder 2">
            <a:extLst>
              <a:ext uri="{FF2B5EF4-FFF2-40B4-BE49-F238E27FC236}">
                <a16:creationId xmlns:a16="http://schemas.microsoft.com/office/drawing/2014/main" id="{0BE11ACB-43E3-C34B-B83F-C6483D37B940}"/>
              </a:ext>
            </a:extLst>
          </p:cNvPr>
          <p:cNvSpPr>
            <a:spLocks noGrp="1"/>
          </p:cNvSpPr>
          <p:nvPr>
            <p:ph idx="14" hasCustomPrompt="1"/>
          </p:nvPr>
        </p:nvSpPr>
        <p:spPr>
          <a:xfrm>
            <a:off x="1323624" y="1969654"/>
            <a:ext cx="3852397" cy="2380357"/>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sp>
        <p:nvSpPr>
          <p:cNvPr id="14" name="Content Placeholder 2">
            <a:extLst>
              <a:ext uri="{FF2B5EF4-FFF2-40B4-BE49-F238E27FC236}">
                <a16:creationId xmlns:a16="http://schemas.microsoft.com/office/drawing/2014/main" id="{67B0F207-932F-B742-848D-9FA4AF514997}"/>
              </a:ext>
            </a:extLst>
          </p:cNvPr>
          <p:cNvSpPr>
            <a:spLocks noGrp="1"/>
          </p:cNvSpPr>
          <p:nvPr>
            <p:ph idx="15" hasCustomPrompt="1"/>
          </p:nvPr>
        </p:nvSpPr>
        <p:spPr>
          <a:xfrm>
            <a:off x="7083706" y="2108551"/>
            <a:ext cx="3449256" cy="2127786"/>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pic>
        <p:nvPicPr>
          <p:cNvPr id="3" name="Picture 2" descr="A picture containing font, text, screenshot, graphics&#10;&#10;Description automatically generated">
            <a:extLst>
              <a:ext uri="{FF2B5EF4-FFF2-40B4-BE49-F238E27FC236}">
                <a16:creationId xmlns:a16="http://schemas.microsoft.com/office/drawing/2014/main" id="{9A4125D1-EB61-7E6F-589A-F75E1046684C}"/>
              </a:ext>
            </a:extLst>
          </p:cNvPr>
          <p:cNvPicPr>
            <a:picLocks noChangeAspect="1"/>
          </p:cNvPicPr>
          <p:nvPr userDrawn="1"/>
        </p:nvPicPr>
        <p:blipFill>
          <a:blip r:embed="rId4"/>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658830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20506" y="1986086"/>
            <a:ext cx="11155679" cy="2137394"/>
          </a:xfrm>
          <a:ln>
            <a:noFill/>
          </a:ln>
        </p:spPr>
        <p:txBody>
          <a:bodyPr anchor="b">
            <a:normAutofit/>
          </a:bodyPr>
          <a:lstStyle>
            <a:lvl1pPr algn="ctr">
              <a:defRPr sz="9600">
                <a:solidFill>
                  <a:srgbClr val="009DE0"/>
                </a:solidFill>
              </a:defRPr>
            </a:lvl1pPr>
          </a:lstStyle>
          <a:p>
            <a:r>
              <a:rPr lang="en-US"/>
              <a:t>CLICK TO ADD THANK YOU</a:t>
            </a:r>
          </a:p>
        </p:txBody>
      </p:sp>
      <p:pic>
        <p:nvPicPr>
          <p:cNvPr id="6" name="Picture 5" descr="A picture containing icon&#10;&#10;Description automatically generated">
            <a:extLst>
              <a:ext uri="{FF2B5EF4-FFF2-40B4-BE49-F238E27FC236}">
                <a16:creationId xmlns:a16="http://schemas.microsoft.com/office/drawing/2014/main" id="{0FF064FA-4421-7949-815B-7A287414FB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3859" y="5939318"/>
            <a:ext cx="2015183" cy="376822"/>
          </a:xfrm>
          <a:prstGeom prst="rect">
            <a:avLst/>
          </a:prstGeom>
        </p:spPr>
      </p:pic>
    </p:spTree>
    <p:extLst>
      <p:ext uri="{BB962C8B-B14F-4D97-AF65-F5344CB8AC3E}">
        <p14:creationId xmlns:p14="http://schemas.microsoft.com/office/powerpoint/2010/main" val="711296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a:xfrm>
            <a:off x="356286" y="365125"/>
            <a:ext cx="6637638" cy="1325563"/>
          </a:xfrm>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6" y="1825625"/>
            <a:ext cx="6637638" cy="4195763"/>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p:nvPr>
        </p:nvSpPr>
        <p:spPr>
          <a:xfrm>
            <a:off x="7327557" y="368300"/>
            <a:ext cx="4421531" cy="5376863"/>
          </a:xfrm>
          <a:solidFill>
            <a:srgbClr val="00A0E6"/>
          </a:solidFill>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035436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in PPT Title">
    <p:spTree>
      <p:nvGrpSpPr>
        <p:cNvPr id="1" name=""/>
        <p:cNvGrpSpPr/>
        <p:nvPr/>
      </p:nvGrpSpPr>
      <p:grpSpPr>
        <a:xfrm>
          <a:off x="0" y="0"/>
          <a:ext cx="0" cy="0"/>
          <a:chOff x="0" y="0"/>
          <a:chExt cx="0" cy="0"/>
        </a:xfrm>
      </p:grpSpPr>
      <p:pic>
        <p:nvPicPr>
          <p:cNvPr id="14" name="Picture 13" descr="A picture containing bar chart&#10;&#10;Description automatically generated">
            <a:extLst>
              <a:ext uri="{FF2B5EF4-FFF2-40B4-BE49-F238E27FC236}">
                <a16:creationId xmlns:a16="http://schemas.microsoft.com/office/drawing/2014/main" id="{5DE506F7-D63B-F242-9C70-91BDA7B59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95163" cy="6862289"/>
          </a:xfrm>
          <a:prstGeom prst="rect">
            <a:avLst/>
          </a:prstGeom>
        </p:spPr>
      </p:pic>
      <p:sp>
        <p:nvSpPr>
          <p:cNvPr id="8" name="Title 1">
            <a:extLst>
              <a:ext uri="{FF2B5EF4-FFF2-40B4-BE49-F238E27FC236}">
                <a16:creationId xmlns:a16="http://schemas.microsoft.com/office/drawing/2014/main" id="{A3E3B42A-DC67-514D-BD6E-75FD5FB9DE6A}"/>
              </a:ext>
            </a:extLst>
          </p:cNvPr>
          <p:cNvSpPr txBox="1">
            <a:spLocks/>
          </p:cNvSpPr>
          <p:nvPr userDrawn="1"/>
        </p:nvSpPr>
        <p:spPr>
          <a:xfrm>
            <a:off x="1100139" y="2621650"/>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Cheddar Gothic Sans" pitchFamily="2" charset="77"/>
                <a:ea typeface="Cheddar Gothic Sans" pitchFamily="2" charset="77"/>
                <a:cs typeface="+mj-cs"/>
              </a:defRPr>
            </a:lvl1pPr>
          </a:lstStyle>
          <a:p>
            <a:endParaRPr lang="en-US" sz="6000" dirty="0">
              <a:solidFill>
                <a:srgbClr val="10147D"/>
              </a:solidFill>
            </a:endParaRPr>
          </a:p>
        </p:txBody>
      </p:sp>
      <p:sp>
        <p:nvSpPr>
          <p:cNvPr id="10" name="Subtitle 2">
            <a:extLst>
              <a:ext uri="{FF2B5EF4-FFF2-40B4-BE49-F238E27FC236}">
                <a16:creationId xmlns:a16="http://schemas.microsoft.com/office/drawing/2014/main" id="{584D5918-1EFB-E84A-8DF1-72A23E8D5061}"/>
              </a:ext>
            </a:extLst>
          </p:cNvPr>
          <p:cNvSpPr txBox="1">
            <a:spLocks/>
          </p:cNvSpPr>
          <p:nvPr userDrawn="1"/>
        </p:nvSpPr>
        <p:spPr>
          <a:xfrm>
            <a:off x="1100139" y="5101325"/>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kern="1200">
                <a:solidFill>
                  <a:schemeClr val="bg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dirty="0">
              <a:solidFill>
                <a:srgbClr val="FF4800"/>
              </a:solidFill>
            </a:endParaRPr>
          </a:p>
        </p:txBody>
      </p:sp>
      <p:sp>
        <p:nvSpPr>
          <p:cNvPr id="11" name="Title 1">
            <a:extLst>
              <a:ext uri="{FF2B5EF4-FFF2-40B4-BE49-F238E27FC236}">
                <a16:creationId xmlns:a16="http://schemas.microsoft.com/office/drawing/2014/main" id="{06A60CB8-4B06-2948-888B-6A96515E3CF7}"/>
              </a:ext>
            </a:extLst>
          </p:cNvPr>
          <p:cNvSpPr>
            <a:spLocks noGrp="1"/>
          </p:cNvSpPr>
          <p:nvPr>
            <p:ph type="ctrTitle" hasCustomPrompt="1"/>
          </p:nvPr>
        </p:nvSpPr>
        <p:spPr>
          <a:xfrm>
            <a:off x="947738" y="2244165"/>
            <a:ext cx="9828113" cy="2751017"/>
          </a:xfrm>
        </p:spPr>
        <p:txBody>
          <a:bodyPr anchor="b">
            <a:normAutofit/>
          </a:bodyPr>
          <a:lstStyle>
            <a:lvl1pPr algn="l">
              <a:lnSpc>
                <a:spcPct val="90000"/>
              </a:lnSpc>
              <a:defRPr sz="9600">
                <a:solidFill>
                  <a:srgbClr val="10147D"/>
                </a:solidFill>
              </a:defRPr>
            </a:lvl1pPr>
          </a:lstStyle>
          <a:p>
            <a:r>
              <a:rPr lang="en-US"/>
              <a:t>Click to add main title</a:t>
            </a:r>
          </a:p>
        </p:txBody>
      </p:sp>
      <p:sp>
        <p:nvSpPr>
          <p:cNvPr id="12" name="Subtitle 2">
            <a:extLst>
              <a:ext uri="{FF2B5EF4-FFF2-40B4-BE49-F238E27FC236}">
                <a16:creationId xmlns:a16="http://schemas.microsoft.com/office/drawing/2014/main" id="{9B942629-37EF-CA46-873C-8D40C2D6EF67}"/>
              </a:ext>
            </a:extLst>
          </p:cNvPr>
          <p:cNvSpPr>
            <a:spLocks noGrp="1"/>
          </p:cNvSpPr>
          <p:nvPr>
            <p:ph type="subTitle" idx="1" hasCustomPrompt="1"/>
          </p:nvPr>
        </p:nvSpPr>
        <p:spPr>
          <a:xfrm>
            <a:off x="947739" y="5065522"/>
            <a:ext cx="9144000" cy="828842"/>
          </a:xfrm>
        </p:spPr>
        <p:txBody>
          <a:bodyPr>
            <a:normAutofit/>
          </a:bodyPr>
          <a:lstStyle>
            <a:lvl1pPr marL="0" indent="0" algn="l">
              <a:buNone/>
              <a:defRPr sz="3200">
                <a:solidFill>
                  <a:srgbClr val="00A0E6"/>
                </a:solidFill>
                <a:latin typeface="Roboto Slab Medium" pitchFamily="2" charset="0"/>
                <a:ea typeface="Roboto Slab Medium"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your subtitle here</a:t>
            </a:r>
          </a:p>
        </p:txBody>
      </p:sp>
      <p:pic>
        <p:nvPicPr>
          <p:cNvPr id="2" name="Picture 1" descr="A picture containing font, text, screenshot, graphics&#10;&#10;Description automatically generated">
            <a:extLst>
              <a:ext uri="{FF2B5EF4-FFF2-40B4-BE49-F238E27FC236}">
                <a16:creationId xmlns:a16="http://schemas.microsoft.com/office/drawing/2014/main" id="{DB4E5CAE-A127-1B61-823F-6F15D2891D3D}"/>
              </a:ext>
            </a:extLst>
          </p:cNvPr>
          <p:cNvPicPr>
            <a:picLocks noChangeAspect="1"/>
          </p:cNvPicPr>
          <p:nvPr userDrawn="1"/>
        </p:nvPicPr>
        <p:blipFill>
          <a:blip r:embed="rId3"/>
          <a:stretch>
            <a:fillRect/>
          </a:stretch>
        </p:blipFill>
        <p:spPr>
          <a:xfrm>
            <a:off x="8488859" y="1157117"/>
            <a:ext cx="2642839" cy="494242"/>
          </a:xfrm>
          <a:prstGeom prst="rect">
            <a:avLst/>
          </a:prstGeom>
        </p:spPr>
      </p:pic>
    </p:spTree>
    <p:extLst>
      <p:ext uri="{BB962C8B-B14F-4D97-AF65-F5344CB8AC3E}">
        <p14:creationId xmlns:p14="http://schemas.microsoft.com/office/powerpoint/2010/main" val="2250077332"/>
      </p:ext>
    </p:extLst>
  </p:cSld>
  <p:clrMapOvr>
    <a:masterClrMapping/>
  </p:clrMapOvr>
  <p:extLst>
    <p:ext uri="{DCECCB84-F9BA-43D5-87BE-67443E8EF086}">
      <p15:sldGuideLst xmlns:p15="http://schemas.microsoft.com/office/powerpoint/2012/main">
        <p15:guide id="1" orient="horz" pos="572">
          <p15:clr>
            <a:srgbClr val="FBAE40"/>
          </p15:clr>
        </p15:guide>
        <p15:guide id="2" pos="597">
          <p15:clr>
            <a:srgbClr val="FBAE40"/>
          </p15:clr>
        </p15:guide>
        <p15:guide id="3" pos="697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Contents or 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EF6820-89D2-9A43-BBD0-8E922BD9CBE4}"/>
              </a:ext>
            </a:extLst>
          </p:cNvPr>
          <p:cNvSpPr/>
          <p:nvPr userDrawn="1"/>
        </p:nvSpPr>
        <p:spPr>
          <a:xfrm>
            <a:off x="537798" y="1878035"/>
            <a:ext cx="5402088" cy="3426933"/>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2061470-570A-7543-983B-2F29A1715598}"/>
              </a:ext>
            </a:extLst>
          </p:cNvPr>
          <p:cNvSpPr/>
          <p:nvPr userDrawn="1"/>
        </p:nvSpPr>
        <p:spPr>
          <a:xfrm>
            <a:off x="687364" y="2025749"/>
            <a:ext cx="10985126" cy="4304714"/>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511032" y="555673"/>
            <a:ext cx="9350420" cy="1322362"/>
          </a:xfrm>
        </p:spPr>
        <p:txBody>
          <a:bodyPr>
            <a:noAutofit/>
          </a:bodyPr>
          <a:lstStyle>
            <a:lvl1pPr>
              <a:defRPr sz="7200">
                <a:solidFill>
                  <a:srgbClr val="00A0E6"/>
                </a:solidFill>
              </a:defRPr>
            </a:lvl1pPr>
          </a:lstStyle>
          <a:p>
            <a:r>
              <a:rPr lang="en-US"/>
              <a:t>Click to add agenda title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hasCustomPrompt="1"/>
          </p:nvPr>
        </p:nvSpPr>
        <p:spPr>
          <a:xfrm>
            <a:off x="905786" y="2216862"/>
            <a:ext cx="7901448" cy="576775"/>
          </a:xfrm>
        </p:spPr>
        <p:txBody>
          <a:bodyPr>
            <a:normAutofit/>
          </a:bodyPr>
          <a:lstStyle>
            <a:lvl1pPr marL="0" indent="0">
              <a:buFont typeface="Arial" panose="020B0604020202020204" pitchFamily="34" charset="0"/>
              <a:buNone/>
              <a:defRPr sz="2400" b="1" i="0">
                <a:solidFill>
                  <a:schemeClr val="bg1"/>
                </a:solidFill>
                <a:latin typeface="Roboto Slab Medium" pitchFamily="2" charset="0"/>
                <a:ea typeface="Roboto Slab Medium"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edit agenda sub-header</a:t>
            </a:r>
          </a:p>
        </p:txBody>
      </p:sp>
      <p:sp>
        <p:nvSpPr>
          <p:cNvPr id="6" name="Content Placeholder 2">
            <a:extLst>
              <a:ext uri="{FF2B5EF4-FFF2-40B4-BE49-F238E27FC236}">
                <a16:creationId xmlns:a16="http://schemas.microsoft.com/office/drawing/2014/main" id="{38B59A36-E61C-DB49-9655-1C7BA4E19F33}"/>
              </a:ext>
            </a:extLst>
          </p:cNvPr>
          <p:cNvSpPr>
            <a:spLocks noGrp="1"/>
          </p:cNvSpPr>
          <p:nvPr>
            <p:ph idx="10" hasCustomPrompt="1"/>
          </p:nvPr>
        </p:nvSpPr>
        <p:spPr>
          <a:xfrm>
            <a:off x="905786" y="2878044"/>
            <a:ext cx="7901448" cy="3235569"/>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edit agenda point one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pic>
        <p:nvPicPr>
          <p:cNvPr id="5" name="Picture 4" descr="A black background with white text&#10;&#10;Description automatically generated with medium confidence">
            <a:extLst>
              <a:ext uri="{FF2B5EF4-FFF2-40B4-BE49-F238E27FC236}">
                <a16:creationId xmlns:a16="http://schemas.microsoft.com/office/drawing/2014/main" id="{202F8045-77A2-B0FC-320D-252AC9065D4C}"/>
              </a:ext>
            </a:extLst>
          </p:cNvPr>
          <p:cNvPicPr>
            <a:picLocks noChangeAspect="1"/>
          </p:cNvPicPr>
          <p:nvPr userDrawn="1"/>
        </p:nvPicPr>
        <p:blipFill>
          <a:blip r:embed="rId2"/>
          <a:stretch>
            <a:fillRect/>
          </a:stretch>
        </p:blipFill>
        <p:spPr>
          <a:xfrm>
            <a:off x="9250311" y="5460447"/>
            <a:ext cx="2346546" cy="755935"/>
          </a:xfrm>
          <a:prstGeom prst="rect">
            <a:avLst/>
          </a:prstGeom>
        </p:spPr>
      </p:pic>
    </p:spTree>
    <p:extLst>
      <p:ext uri="{BB962C8B-B14F-4D97-AF65-F5344CB8AC3E}">
        <p14:creationId xmlns:p14="http://schemas.microsoft.com/office/powerpoint/2010/main" val="2972768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5C772077-34DC-C148-A8B2-560B06FAF4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 y="0"/>
            <a:ext cx="12184380" cy="6858000"/>
          </a:xfrm>
          <a:prstGeom prst="rect">
            <a:avLst/>
          </a:prstGeom>
        </p:spPr>
      </p:pic>
      <p:sp>
        <p:nvSpPr>
          <p:cNvPr id="2" name="Title 1">
            <a:extLst>
              <a:ext uri="{FF2B5EF4-FFF2-40B4-BE49-F238E27FC236}">
                <a16:creationId xmlns:a16="http://schemas.microsoft.com/office/drawing/2014/main" id="{F6BB15C2-49C1-114A-8EB2-35C034049A33}"/>
              </a:ext>
            </a:extLst>
          </p:cNvPr>
          <p:cNvSpPr>
            <a:spLocks noGrp="1"/>
          </p:cNvSpPr>
          <p:nvPr>
            <p:ph type="ctrTitle" hasCustomPrompt="1"/>
          </p:nvPr>
        </p:nvSpPr>
        <p:spPr>
          <a:xfrm>
            <a:off x="1125415" y="2853255"/>
            <a:ext cx="7399607" cy="2387600"/>
          </a:xfrm>
        </p:spPr>
        <p:txBody>
          <a:bodyPr anchor="b">
            <a:normAutofit/>
          </a:bodyPr>
          <a:lstStyle>
            <a:lvl1pPr algn="l">
              <a:defRPr sz="8000">
                <a:solidFill>
                  <a:schemeClr val="bg1"/>
                </a:solidFill>
              </a:defRPr>
            </a:lvl1pPr>
          </a:lstStyle>
          <a:p>
            <a:r>
              <a:rPr lang="en-US"/>
              <a:t>Click to edit </a:t>
            </a:r>
            <a:br>
              <a:rPr lang="en-US"/>
            </a:br>
            <a:r>
              <a:rPr lang="en-US"/>
              <a:t>Divider slide title</a:t>
            </a:r>
          </a:p>
        </p:txBody>
      </p:sp>
      <p:sp>
        <p:nvSpPr>
          <p:cNvPr id="3" name="Subtitle 2">
            <a:extLst>
              <a:ext uri="{FF2B5EF4-FFF2-40B4-BE49-F238E27FC236}">
                <a16:creationId xmlns:a16="http://schemas.microsoft.com/office/drawing/2014/main" id="{19D77EC4-5DC8-6948-A8B1-17563CADDDF4}"/>
              </a:ext>
            </a:extLst>
          </p:cNvPr>
          <p:cNvSpPr>
            <a:spLocks noGrp="1"/>
          </p:cNvSpPr>
          <p:nvPr>
            <p:ph type="subTitle" idx="1" hasCustomPrompt="1"/>
          </p:nvPr>
        </p:nvSpPr>
        <p:spPr>
          <a:xfrm>
            <a:off x="1125415" y="5303520"/>
            <a:ext cx="7399607" cy="534572"/>
          </a:xfrm>
        </p:spPr>
        <p:txBody>
          <a:bodyPr/>
          <a:lstStyle>
            <a:lvl1pPr marL="0" indent="0" algn="l">
              <a:buNone/>
              <a:defRPr sz="2400" b="0" i="0">
                <a:solidFill>
                  <a:schemeClr val="bg1"/>
                </a:solidFill>
                <a:latin typeface="HelveticaNeueLT Std"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Use these slides for a new topic or speaker</a:t>
            </a:r>
          </a:p>
        </p:txBody>
      </p:sp>
      <p:pic>
        <p:nvPicPr>
          <p:cNvPr id="4" name="Picture 3" descr="A black background with white text&#10;&#10;Description automatically generated with medium confidence">
            <a:extLst>
              <a:ext uri="{FF2B5EF4-FFF2-40B4-BE49-F238E27FC236}">
                <a16:creationId xmlns:a16="http://schemas.microsoft.com/office/drawing/2014/main" id="{1069AC67-694F-4177-2924-A1A5D3F2127B}"/>
              </a:ext>
            </a:extLst>
          </p:cNvPr>
          <p:cNvPicPr>
            <a:picLocks noChangeAspect="1"/>
          </p:cNvPicPr>
          <p:nvPr userDrawn="1"/>
        </p:nvPicPr>
        <p:blipFill>
          <a:blip r:embed="rId3"/>
          <a:stretch>
            <a:fillRect/>
          </a:stretch>
        </p:blipFill>
        <p:spPr>
          <a:xfrm>
            <a:off x="9011772" y="5240855"/>
            <a:ext cx="2346546" cy="755935"/>
          </a:xfrm>
          <a:prstGeom prst="rect">
            <a:avLst/>
          </a:prstGeom>
        </p:spPr>
      </p:pic>
    </p:spTree>
    <p:extLst>
      <p:ext uri="{BB962C8B-B14F-4D97-AF65-F5344CB8AC3E}">
        <p14:creationId xmlns:p14="http://schemas.microsoft.com/office/powerpoint/2010/main" val="3218391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and Text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87EA3-550B-2242-87FE-9635196E9C18}"/>
              </a:ext>
            </a:extLst>
          </p:cNvPr>
          <p:cNvSpPr/>
          <p:nvPr userDrawn="1"/>
        </p:nvSpPr>
        <p:spPr>
          <a:xfrm>
            <a:off x="6484693" y="1795383"/>
            <a:ext cx="3305907" cy="2661965"/>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68826" y="365647"/>
            <a:ext cx="9856859" cy="1325563"/>
          </a:xfrm>
        </p:spPr>
        <p:txBody>
          <a:bodyPr>
            <a:normAutofit/>
          </a:bodyPr>
          <a:lstStyle>
            <a:lvl1pPr>
              <a:defRPr sz="6600">
                <a:solidFill>
                  <a:srgbClr val="00A0E6"/>
                </a:solidFill>
              </a:defRPr>
            </a:lvl1pPr>
          </a:lstStyle>
          <a:p>
            <a:r>
              <a:rPr lang="en-US"/>
              <a:t>Click to Add a slide heading</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hasCustomPrompt="1"/>
          </p:nvPr>
        </p:nvSpPr>
        <p:spPr>
          <a:xfrm>
            <a:off x="496963" y="1632282"/>
            <a:ext cx="5498724"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hasCustomPrompt="1"/>
          </p:nvPr>
        </p:nvSpPr>
        <p:spPr>
          <a:xfrm>
            <a:off x="6639438" y="1953186"/>
            <a:ext cx="5055599" cy="3567939"/>
          </a:xfrm>
          <a:solidFill>
            <a:srgbClr val="00A0E6"/>
          </a:solidFill>
        </p:spPr>
        <p:txBody>
          <a:bodyPr/>
          <a:lstStyle>
            <a:lvl1pPr>
              <a:defRPr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slide.</a:t>
            </a:r>
          </a:p>
        </p:txBody>
      </p:sp>
      <p:sp>
        <p:nvSpPr>
          <p:cNvPr id="5" name="Content Placeholder 2">
            <a:extLst>
              <a:ext uri="{FF2B5EF4-FFF2-40B4-BE49-F238E27FC236}">
                <a16:creationId xmlns:a16="http://schemas.microsoft.com/office/drawing/2014/main" id="{C7D563AE-E046-1043-A085-9A90C6A09A49}"/>
              </a:ext>
            </a:extLst>
          </p:cNvPr>
          <p:cNvSpPr>
            <a:spLocks noGrp="1"/>
          </p:cNvSpPr>
          <p:nvPr>
            <p:ph idx="14" hasCustomPrompt="1"/>
          </p:nvPr>
        </p:nvSpPr>
        <p:spPr>
          <a:xfrm>
            <a:off x="496963" y="2371521"/>
            <a:ext cx="5498723" cy="3944871"/>
          </a:xfrm>
        </p:spPr>
        <p:txBody>
          <a:bodyPr>
            <a:normAutofit/>
          </a:bodyPr>
          <a:lstStyle>
            <a:lvl1pPr marL="0" indent="0">
              <a:buClr>
                <a:srgbClr val="FF4800"/>
              </a:buClr>
              <a:buFont typeface="Arial" panose="020B0604020202020204" pitchFamily="34" charset="0"/>
              <a:buNone/>
              <a:defRPr sz="28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small amount of explanatory text to accompany your image. Remember to keep it short and easy for your readers to digest. </a:t>
            </a:r>
          </a:p>
        </p:txBody>
      </p:sp>
      <p:pic>
        <p:nvPicPr>
          <p:cNvPr id="6" name="Picture 5" descr="A picture containing font, text, screenshot, graphics&#10;&#10;Description automatically generated">
            <a:extLst>
              <a:ext uri="{FF2B5EF4-FFF2-40B4-BE49-F238E27FC236}">
                <a16:creationId xmlns:a16="http://schemas.microsoft.com/office/drawing/2014/main" id="{410D391F-96CF-53D4-EA98-D09622CBA2D2}"/>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27169863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allery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0C9F9D-63C5-2545-B956-4E97538DD27E}"/>
              </a:ext>
            </a:extLst>
          </p:cNvPr>
          <p:cNvSpPr>
            <a:spLocks noGrp="1"/>
          </p:cNvSpPr>
          <p:nvPr>
            <p:ph type="title" hasCustomPrompt="1"/>
          </p:nvPr>
        </p:nvSpPr>
        <p:spPr>
          <a:xfrm>
            <a:off x="448169" y="319347"/>
            <a:ext cx="9856859" cy="1325563"/>
          </a:xfrm>
        </p:spPr>
        <p:txBody>
          <a:bodyPr/>
          <a:lstStyle>
            <a:lvl1pPr>
              <a:defRPr>
                <a:solidFill>
                  <a:srgbClr val="00A0E6"/>
                </a:solidFill>
              </a:defRPr>
            </a:lvl1pPr>
          </a:lstStyle>
          <a:p>
            <a:r>
              <a:rPr lang="en-US"/>
              <a:t>Click to Add a slide heading</a:t>
            </a:r>
          </a:p>
        </p:txBody>
      </p:sp>
      <p:sp>
        <p:nvSpPr>
          <p:cNvPr id="9" name="Picture Placeholder 7">
            <a:extLst>
              <a:ext uri="{FF2B5EF4-FFF2-40B4-BE49-F238E27FC236}">
                <a16:creationId xmlns:a16="http://schemas.microsoft.com/office/drawing/2014/main" id="{498FB50E-1900-DA4A-94F0-C7764239D067}"/>
              </a:ext>
            </a:extLst>
          </p:cNvPr>
          <p:cNvSpPr>
            <a:spLocks noGrp="1"/>
          </p:cNvSpPr>
          <p:nvPr>
            <p:ph type="pic" sz="quarter" idx="13" hasCustomPrompt="1"/>
          </p:nvPr>
        </p:nvSpPr>
        <p:spPr>
          <a:xfrm>
            <a:off x="496962" y="1775618"/>
            <a:ext cx="3048147" cy="454077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0" name="Picture Placeholder 7">
            <a:extLst>
              <a:ext uri="{FF2B5EF4-FFF2-40B4-BE49-F238E27FC236}">
                <a16:creationId xmlns:a16="http://schemas.microsoft.com/office/drawing/2014/main" id="{D22FA6B0-463F-D545-B626-1F7101717121}"/>
              </a:ext>
            </a:extLst>
          </p:cNvPr>
          <p:cNvSpPr>
            <a:spLocks noGrp="1"/>
          </p:cNvSpPr>
          <p:nvPr>
            <p:ph type="pic" sz="quarter" idx="14" hasCustomPrompt="1"/>
          </p:nvPr>
        </p:nvSpPr>
        <p:spPr>
          <a:xfrm>
            <a:off x="3793538" y="1775617"/>
            <a:ext cx="4618942" cy="241655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sp>
        <p:nvSpPr>
          <p:cNvPr id="11" name="Picture Placeholder 7">
            <a:extLst>
              <a:ext uri="{FF2B5EF4-FFF2-40B4-BE49-F238E27FC236}">
                <a16:creationId xmlns:a16="http://schemas.microsoft.com/office/drawing/2014/main" id="{085B568A-0F31-844A-A267-A998B4071F42}"/>
              </a:ext>
            </a:extLst>
          </p:cNvPr>
          <p:cNvSpPr>
            <a:spLocks noGrp="1"/>
          </p:cNvSpPr>
          <p:nvPr>
            <p:ph type="pic" sz="quarter" idx="15" hasCustomPrompt="1"/>
          </p:nvPr>
        </p:nvSpPr>
        <p:spPr>
          <a:xfrm>
            <a:off x="8646892" y="1775619"/>
            <a:ext cx="3015224" cy="2416554"/>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sp>
        <p:nvSpPr>
          <p:cNvPr id="12" name="Picture Placeholder 7">
            <a:extLst>
              <a:ext uri="{FF2B5EF4-FFF2-40B4-BE49-F238E27FC236}">
                <a16:creationId xmlns:a16="http://schemas.microsoft.com/office/drawing/2014/main" id="{320423D9-78E5-1341-B8B1-D1CEA993454E}"/>
              </a:ext>
            </a:extLst>
          </p:cNvPr>
          <p:cNvSpPr>
            <a:spLocks noGrp="1"/>
          </p:cNvSpPr>
          <p:nvPr>
            <p:ph type="pic" sz="quarter" idx="16" hasCustomPrompt="1"/>
          </p:nvPr>
        </p:nvSpPr>
        <p:spPr>
          <a:xfrm>
            <a:off x="3793538" y="4441446"/>
            <a:ext cx="3015224" cy="1874947"/>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sp>
        <p:nvSpPr>
          <p:cNvPr id="13" name="Picture Placeholder 7">
            <a:extLst>
              <a:ext uri="{FF2B5EF4-FFF2-40B4-BE49-F238E27FC236}">
                <a16:creationId xmlns:a16="http://schemas.microsoft.com/office/drawing/2014/main" id="{184CF6F6-E3ED-DF47-8587-F510F51297F7}"/>
              </a:ext>
            </a:extLst>
          </p:cNvPr>
          <p:cNvSpPr>
            <a:spLocks noGrp="1"/>
          </p:cNvSpPr>
          <p:nvPr>
            <p:ph type="pic" sz="quarter" idx="17" hasCustomPrompt="1"/>
          </p:nvPr>
        </p:nvSpPr>
        <p:spPr>
          <a:xfrm>
            <a:off x="7057242" y="4441446"/>
            <a:ext cx="4604873" cy="1874947"/>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a:t>
            </a:r>
          </a:p>
        </p:txBody>
      </p:sp>
      <p:pic>
        <p:nvPicPr>
          <p:cNvPr id="2" name="Picture 1" descr="A picture containing font, text, screenshot, graphics&#10;&#10;Description automatically generated">
            <a:extLst>
              <a:ext uri="{FF2B5EF4-FFF2-40B4-BE49-F238E27FC236}">
                <a16:creationId xmlns:a16="http://schemas.microsoft.com/office/drawing/2014/main" id="{67C6548C-20F4-C2E0-32F4-B1A71240498A}"/>
              </a:ext>
            </a:extLst>
          </p:cNvPr>
          <p:cNvPicPr>
            <a:picLocks noChangeAspect="1"/>
          </p:cNvPicPr>
          <p:nvPr userDrawn="1"/>
        </p:nvPicPr>
        <p:blipFill>
          <a:blip r:embed="rId2"/>
          <a:stretch>
            <a:fillRect/>
          </a:stretch>
        </p:blipFill>
        <p:spPr>
          <a:xfrm>
            <a:off x="9019276" y="541607"/>
            <a:ext cx="2642839" cy="494242"/>
          </a:xfrm>
          <a:prstGeom prst="rect">
            <a:avLst/>
          </a:prstGeom>
        </p:spPr>
      </p:pic>
    </p:spTree>
    <p:extLst>
      <p:ext uri="{BB962C8B-B14F-4D97-AF65-F5344CB8AC3E}">
        <p14:creationId xmlns:p14="http://schemas.microsoft.com/office/powerpoint/2010/main" val="26812185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82898" y="365127"/>
            <a:ext cx="11220236" cy="1325563"/>
          </a:xfrm>
        </p:spPr>
        <p:txBody>
          <a:bodyPr/>
          <a:lstStyle>
            <a:lvl1pPr>
              <a:defRPr>
                <a:solidFill>
                  <a:srgbClr val="00A0E6"/>
                </a:solidFill>
              </a:defRPr>
            </a:lvl1pPr>
          </a:lstStyle>
          <a:p>
            <a:r>
              <a:rPr lang="en-US"/>
              <a:t>Click to Add a slide heading</a:t>
            </a:r>
          </a:p>
        </p:txBody>
      </p:sp>
      <p:pic>
        <p:nvPicPr>
          <p:cNvPr id="7" name="Picture 6" descr="Shape&#10;&#10;Description automatically generated">
            <a:extLst>
              <a:ext uri="{FF2B5EF4-FFF2-40B4-BE49-F238E27FC236}">
                <a16:creationId xmlns:a16="http://schemas.microsoft.com/office/drawing/2014/main" id="{31DF8046-9ACA-4B4D-AA6A-61B39D9EF971}"/>
              </a:ext>
            </a:extLst>
          </p:cNvPr>
          <p:cNvPicPr>
            <a:picLocks noChangeAspect="1"/>
          </p:cNvPicPr>
          <p:nvPr userDrawn="1"/>
        </p:nvPicPr>
        <p:blipFill>
          <a:blip r:embed="rId2"/>
          <a:stretch>
            <a:fillRect/>
          </a:stretch>
        </p:blipFill>
        <p:spPr>
          <a:xfrm>
            <a:off x="1098456" y="1814367"/>
            <a:ext cx="4257279" cy="3176297"/>
          </a:xfrm>
          <a:prstGeom prst="rect">
            <a:avLst/>
          </a:prstGeom>
        </p:spPr>
      </p:pic>
      <p:pic>
        <p:nvPicPr>
          <p:cNvPr id="10" name="Picture 9" descr="Shape, circle&#10;&#10;Description automatically generated">
            <a:extLst>
              <a:ext uri="{FF2B5EF4-FFF2-40B4-BE49-F238E27FC236}">
                <a16:creationId xmlns:a16="http://schemas.microsoft.com/office/drawing/2014/main" id="{D26B95F8-C192-3F48-9A1E-5599232B88BA}"/>
              </a:ext>
            </a:extLst>
          </p:cNvPr>
          <p:cNvPicPr>
            <a:picLocks noChangeAspect="1"/>
          </p:cNvPicPr>
          <p:nvPr userDrawn="1"/>
        </p:nvPicPr>
        <p:blipFill>
          <a:blip r:embed="rId3"/>
          <a:stretch>
            <a:fillRect/>
          </a:stretch>
        </p:blipFill>
        <p:spPr>
          <a:xfrm>
            <a:off x="6387234" y="1756492"/>
            <a:ext cx="4829502" cy="3231769"/>
          </a:xfrm>
          <a:prstGeom prst="rect">
            <a:avLst/>
          </a:prstGeom>
        </p:spPr>
      </p:pic>
      <p:sp>
        <p:nvSpPr>
          <p:cNvPr id="11" name="Content Placeholder 2">
            <a:extLst>
              <a:ext uri="{FF2B5EF4-FFF2-40B4-BE49-F238E27FC236}">
                <a16:creationId xmlns:a16="http://schemas.microsoft.com/office/drawing/2014/main" id="{1E3A2EA9-32EC-A347-BD42-657D1482AB04}"/>
              </a:ext>
            </a:extLst>
          </p:cNvPr>
          <p:cNvSpPr>
            <a:spLocks noGrp="1"/>
          </p:cNvSpPr>
          <p:nvPr>
            <p:ph idx="1" hasCustomPrompt="1"/>
          </p:nvPr>
        </p:nvSpPr>
        <p:spPr>
          <a:xfrm>
            <a:off x="1098456" y="5043638"/>
            <a:ext cx="4257279"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2" name="Content Placeholder 2">
            <a:extLst>
              <a:ext uri="{FF2B5EF4-FFF2-40B4-BE49-F238E27FC236}">
                <a16:creationId xmlns:a16="http://schemas.microsoft.com/office/drawing/2014/main" id="{50A34457-3824-2C47-ADFB-151AF6FCF319}"/>
              </a:ext>
            </a:extLst>
          </p:cNvPr>
          <p:cNvSpPr>
            <a:spLocks noGrp="1"/>
          </p:cNvSpPr>
          <p:nvPr>
            <p:ph idx="10" hasCustomPrompt="1"/>
          </p:nvPr>
        </p:nvSpPr>
        <p:spPr>
          <a:xfrm>
            <a:off x="6387234" y="5043637"/>
            <a:ext cx="4829503"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3" name="Content Placeholder 2">
            <a:extLst>
              <a:ext uri="{FF2B5EF4-FFF2-40B4-BE49-F238E27FC236}">
                <a16:creationId xmlns:a16="http://schemas.microsoft.com/office/drawing/2014/main" id="{0BE11ACB-43E3-C34B-B83F-C6483D37B940}"/>
              </a:ext>
            </a:extLst>
          </p:cNvPr>
          <p:cNvSpPr>
            <a:spLocks noGrp="1"/>
          </p:cNvSpPr>
          <p:nvPr>
            <p:ph idx="14" hasCustomPrompt="1"/>
          </p:nvPr>
        </p:nvSpPr>
        <p:spPr>
          <a:xfrm>
            <a:off x="1323624" y="1969654"/>
            <a:ext cx="3852397" cy="2380357"/>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sp>
        <p:nvSpPr>
          <p:cNvPr id="14" name="Content Placeholder 2">
            <a:extLst>
              <a:ext uri="{FF2B5EF4-FFF2-40B4-BE49-F238E27FC236}">
                <a16:creationId xmlns:a16="http://schemas.microsoft.com/office/drawing/2014/main" id="{67B0F207-932F-B742-848D-9FA4AF514997}"/>
              </a:ext>
            </a:extLst>
          </p:cNvPr>
          <p:cNvSpPr>
            <a:spLocks noGrp="1"/>
          </p:cNvSpPr>
          <p:nvPr>
            <p:ph idx="15" hasCustomPrompt="1"/>
          </p:nvPr>
        </p:nvSpPr>
        <p:spPr>
          <a:xfrm>
            <a:off x="7083706" y="2108551"/>
            <a:ext cx="3449256" cy="2127786"/>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pic>
        <p:nvPicPr>
          <p:cNvPr id="5" name="Picture 4" descr="A picture containing font, text, screenshot, graphics&#10;&#10;Description automatically generated">
            <a:extLst>
              <a:ext uri="{FF2B5EF4-FFF2-40B4-BE49-F238E27FC236}">
                <a16:creationId xmlns:a16="http://schemas.microsoft.com/office/drawing/2014/main" id="{16CCA512-7F6C-E1AE-C159-945F825115E8}"/>
              </a:ext>
            </a:extLst>
          </p:cNvPr>
          <p:cNvPicPr>
            <a:picLocks noChangeAspect="1"/>
          </p:cNvPicPr>
          <p:nvPr userDrawn="1"/>
        </p:nvPicPr>
        <p:blipFill>
          <a:blip r:embed="rId4"/>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15004268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Quote Slide 1">
    <p:spTree>
      <p:nvGrpSpPr>
        <p:cNvPr id="1" name=""/>
        <p:cNvGrpSpPr/>
        <p:nvPr/>
      </p:nvGrpSpPr>
      <p:grpSpPr>
        <a:xfrm>
          <a:off x="0" y="0"/>
          <a:ext cx="0" cy="0"/>
          <a:chOff x="0" y="0"/>
          <a:chExt cx="0" cy="0"/>
        </a:xfrm>
      </p:grpSpPr>
      <p:pic>
        <p:nvPicPr>
          <p:cNvPr id="16" name="Picture 15" descr="Shape, circle&#10;&#10;Description automatically generated">
            <a:extLst>
              <a:ext uri="{FF2B5EF4-FFF2-40B4-BE49-F238E27FC236}">
                <a16:creationId xmlns:a16="http://schemas.microsoft.com/office/drawing/2014/main" id="{20062885-8AC4-4349-98F6-7F8064151210}"/>
              </a:ext>
            </a:extLst>
          </p:cNvPr>
          <p:cNvPicPr>
            <a:picLocks noChangeAspect="1"/>
          </p:cNvPicPr>
          <p:nvPr userDrawn="1"/>
        </p:nvPicPr>
        <p:blipFill>
          <a:blip r:embed="rId2"/>
          <a:stretch>
            <a:fillRect/>
          </a:stretch>
        </p:blipFill>
        <p:spPr>
          <a:xfrm>
            <a:off x="6387233" y="1690690"/>
            <a:ext cx="4863785" cy="3352947"/>
          </a:xfrm>
          <a:prstGeom prst="rect">
            <a:avLst/>
          </a:prstGeom>
        </p:spPr>
      </p:pic>
      <p:pic>
        <p:nvPicPr>
          <p:cNvPr id="15" name="Picture 14" descr="Shape&#10;&#10;Description automatically generated">
            <a:extLst>
              <a:ext uri="{FF2B5EF4-FFF2-40B4-BE49-F238E27FC236}">
                <a16:creationId xmlns:a16="http://schemas.microsoft.com/office/drawing/2014/main" id="{1399CE6E-10F3-DF48-90C4-2CFB7669BF34}"/>
              </a:ext>
            </a:extLst>
          </p:cNvPr>
          <p:cNvPicPr>
            <a:picLocks noChangeAspect="1"/>
          </p:cNvPicPr>
          <p:nvPr userDrawn="1"/>
        </p:nvPicPr>
        <p:blipFill>
          <a:blip r:embed="rId3"/>
          <a:stretch>
            <a:fillRect/>
          </a:stretch>
        </p:blipFill>
        <p:spPr>
          <a:xfrm>
            <a:off x="1098456" y="1814362"/>
            <a:ext cx="4257278" cy="3173899"/>
          </a:xfrm>
          <a:prstGeom prst="rect">
            <a:avLst/>
          </a:prstGeom>
        </p:spPr>
      </p:pic>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82898" y="365127"/>
            <a:ext cx="11220236" cy="1325563"/>
          </a:xfrm>
        </p:spPr>
        <p:txBody>
          <a:bodyPr/>
          <a:lstStyle>
            <a:lvl1pPr>
              <a:defRPr>
                <a:solidFill>
                  <a:srgbClr val="00A0E6"/>
                </a:solidFill>
              </a:defRPr>
            </a:lvl1pPr>
          </a:lstStyle>
          <a:p>
            <a:r>
              <a:rPr lang="en-US"/>
              <a:t>Click to Add a slide heading</a:t>
            </a:r>
          </a:p>
        </p:txBody>
      </p:sp>
      <p:sp>
        <p:nvSpPr>
          <p:cNvPr id="11" name="Content Placeholder 2">
            <a:extLst>
              <a:ext uri="{FF2B5EF4-FFF2-40B4-BE49-F238E27FC236}">
                <a16:creationId xmlns:a16="http://schemas.microsoft.com/office/drawing/2014/main" id="{1E3A2EA9-32EC-A347-BD42-657D1482AB04}"/>
              </a:ext>
            </a:extLst>
          </p:cNvPr>
          <p:cNvSpPr>
            <a:spLocks noGrp="1"/>
          </p:cNvSpPr>
          <p:nvPr>
            <p:ph idx="1" hasCustomPrompt="1"/>
          </p:nvPr>
        </p:nvSpPr>
        <p:spPr>
          <a:xfrm>
            <a:off x="1098456" y="5043638"/>
            <a:ext cx="4257279"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2" name="Content Placeholder 2">
            <a:extLst>
              <a:ext uri="{FF2B5EF4-FFF2-40B4-BE49-F238E27FC236}">
                <a16:creationId xmlns:a16="http://schemas.microsoft.com/office/drawing/2014/main" id="{50A34457-3824-2C47-ADFB-151AF6FCF319}"/>
              </a:ext>
            </a:extLst>
          </p:cNvPr>
          <p:cNvSpPr>
            <a:spLocks noGrp="1"/>
          </p:cNvSpPr>
          <p:nvPr>
            <p:ph idx="10" hasCustomPrompt="1"/>
          </p:nvPr>
        </p:nvSpPr>
        <p:spPr>
          <a:xfrm>
            <a:off x="6387234" y="5043637"/>
            <a:ext cx="4829503"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3" name="Content Placeholder 2">
            <a:extLst>
              <a:ext uri="{FF2B5EF4-FFF2-40B4-BE49-F238E27FC236}">
                <a16:creationId xmlns:a16="http://schemas.microsoft.com/office/drawing/2014/main" id="{0BE11ACB-43E3-C34B-B83F-C6483D37B940}"/>
              </a:ext>
            </a:extLst>
          </p:cNvPr>
          <p:cNvSpPr>
            <a:spLocks noGrp="1"/>
          </p:cNvSpPr>
          <p:nvPr>
            <p:ph idx="14" hasCustomPrompt="1"/>
          </p:nvPr>
        </p:nvSpPr>
        <p:spPr>
          <a:xfrm>
            <a:off x="1323624" y="1969654"/>
            <a:ext cx="3852397" cy="2380357"/>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sp>
        <p:nvSpPr>
          <p:cNvPr id="14" name="Content Placeholder 2">
            <a:extLst>
              <a:ext uri="{FF2B5EF4-FFF2-40B4-BE49-F238E27FC236}">
                <a16:creationId xmlns:a16="http://schemas.microsoft.com/office/drawing/2014/main" id="{67B0F207-932F-B742-848D-9FA4AF514997}"/>
              </a:ext>
            </a:extLst>
          </p:cNvPr>
          <p:cNvSpPr>
            <a:spLocks noGrp="1"/>
          </p:cNvSpPr>
          <p:nvPr>
            <p:ph idx="15" hasCustomPrompt="1"/>
          </p:nvPr>
        </p:nvSpPr>
        <p:spPr>
          <a:xfrm>
            <a:off x="7083706" y="2108551"/>
            <a:ext cx="3449256" cy="2127786"/>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pic>
        <p:nvPicPr>
          <p:cNvPr id="4" name="Picture 3" descr="A picture containing font, text, screenshot, graphics&#10;&#10;Description automatically generated">
            <a:extLst>
              <a:ext uri="{FF2B5EF4-FFF2-40B4-BE49-F238E27FC236}">
                <a16:creationId xmlns:a16="http://schemas.microsoft.com/office/drawing/2014/main" id="{6DFFFC73-ADCC-F7F1-FBE1-3B08B680C6FF}"/>
              </a:ext>
            </a:extLst>
          </p:cNvPr>
          <p:cNvPicPr>
            <a:picLocks noChangeAspect="1"/>
          </p:cNvPicPr>
          <p:nvPr userDrawn="1"/>
        </p:nvPicPr>
        <p:blipFill>
          <a:blip r:embed="rId4"/>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31221585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82898" y="365127"/>
            <a:ext cx="11220236" cy="1325563"/>
          </a:xfrm>
        </p:spPr>
        <p:txBody>
          <a:bodyPr/>
          <a:lstStyle>
            <a:lvl1pPr>
              <a:defRPr>
                <a:solidFill>
                  <a:srgbClr val="00A0E6"/>
                </a:solidFill>
              </a:defRPr>
            </a:lvl1pPr>
          </a:lstStyle>
          <a:p>
            <a:r>
              <a:rPr lang="en-US"/>
              <a:t>Click to Add a slide heading</a:t>
            </a:r>
          </a:p>
        </p:txBody>
      </p:sp>
      <p:sp>
        <p:nvSpPr>
          <p:cNvPr id="3" name="Rectangle 2">
            <a:extLst>
              <a:ext uri="{FF2B5EF4-FFF2-40B4-BE49-F238E27FC236}">
                <a16:creationId xmlns:a16="http://schemas.microsoft.com/office/drawing/2014/main" id="{BD5CD6E3-CCD6-4640-9ECC-A9E72ABAB1C4}"/>
              </a:ext>
            </a:extLst>
          </p:cNvPr>
          <p:cNvSpPr/>
          <p:nvPr userDrawn="1"/>
        </p:nvSpPr>
        <p:spPr>
          <a:xfrm>
            <a:off x="682907" y="2025572"/>
            <a:ext cx="5208605" cy="368207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EDD3EFE-F97E-1340-9388-F52AF1505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136" y="5505478"/>
            <a:ext cx="789673" cy="641715"/>
          </a:xfrm>
          <a:prstGeom prst="rect">
            <a:avLst/>
          </a:prstGeom>
        </p:spPr>
      </p:pic>
      <p:pic>
        <p:nvPicPr>
          <p:cNvPr id="15" name="Picture 14" descr="Icon&#10;&#10;Description automatically generated">
            <a:extLst>
              <a:ext uri="{FF2B5EF4-FFF2-40B4-BE49-F238E27FC236}">
                <a16:creationId xmlns:a16="http://schemas.microsoft.com/office/drawing/2014/main" id="{2C3197E4-CC91-F042-A9FD-859C1D732A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448" y="1705158"/>
            <a:ext cx="825900" cy="670678"/>
          </a:xfrm>
          <a:prstGeom prst="rect">
            <a:avLst/>
          </a:prstGeom>
        </p:spPr>
      </p:pic>
      <p:sp>
        <p:nvSpPr>
          <p:cNvPr id="17" name="Picture Placeholder 7">
            <a:extLst>
              <a:ext uri="{FF2B5EF4-FFF2-40B4-BE49-F238E27FC236}">
                <a16:creationId xmlns:a16="http://schemas.microsoft.com/office/drawing/2014/main" id="{53A7ACEC-52FC-5B4C-9362-D86789D43899}"/>
              </a:ext>
            </a:extLst>
          </p:cNvPr>
          <p:cNvSpPr>
            <a:spLocks noGrp="1"/>
          </p:cNvSpPr>
          <p:nvPr>
            <p:ph type="pic" sz="quarter" idx="13" hasCustomPrompt="1"/>
          </p:nvPr>
        </p:nvSpPr>
        <p:spPr>
          <a:xfrm>
            <a:off x="6096000" y="2040498"/>
            <a:ext cx="5607134" cy="3667144"/>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8" name="Content Placeholder 2">
            <a:extLst>
              <a:ext uri="{FF2B5EF4-FFF2-40B4-BE49-F238E27FC236}">
                <a16:creationId xmlns:a16="http://schemas.microsoft.com/office/drawing/2014/main" id="{B0C5ED4B-69FE-D640-970E-611AD1C50305}"/>
              </a:ext>
            </a:extLst>
          </p:cNvPr>
          <p:cNvSpPr>
            <a:spLocks noGrp="1"/>
          </p:cNvSpPr>
          <p:nvPr>
            <p:ph idx="14" hasCustomPrompt="1"/>
          </p:nvPr>
        </p:nvSpPr>
        <p:spPr>
          <a:xfrm>
            <a:off x="956398" y="2488556"/>
            <a:ext cx="4657324" cy="2453833"/>
          </a:xfrm>
        </p:spPr>
        <p:txBody>
          <a:bodyPr>
            <a:normAutofit/>
          </a:bodyPr>
          <a:lstStyle>
            <a:lvl1pPr marL="0" indent="0">
              <a:buClr>
                <a:srgbClr val="FF4800"/>
              </a:buClr>
              <a:buFont typeface="Arial" panose="020B0604020202020204" pitchFamily="34" charset="0"/>
              <a:buNone/>
              <a:defRPr sz="20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sp>
        <p:nvSpPr>
          <p:cNvPr id="19" name="Content Placeholder 2">
            <a:extLst>
              <a:ext uri="{FF2B5EF4-FFF2-40B4-BE49-F238E27FC236}">
                <a16:creationId xmlns:a16="http://schemas.microsoft.com/office/drawing/2014/main" id="{5C349443-9F26-3B46-AC5C-D623C9F2CB11}"/>
              </a:ext>
            </a:extLst>
          </p:cNvPr>
          <p:cNvSpPr>
            <a:spLocks noGrp="1"/>
          </p:cNvSpPr>
          <p:nvPr>
            <p:ph idx="1" hasCustomPrompt="1"/>
          </p:nvPr>
        </p:nvSpPr>
        <p:spPr>
          <a:xfrm>
            <a:off x="956399" y="5043536"/>
            <a:ext cx="4657324" cy="380919"/>
          </a:xfrm>
        </p:spPr>
        <p:txBody>
          <a:bodyPr>
            <a:noAutofit/>
          </a:bodyPr>
          <a:lstStyle>
            <a:lvl1pPr marL="0" indent="0">
              <a:buClr>
                <a:srgbClr val="FF4800"/>
              </a:buClr>
              <a:buFont typeface="Arial" panose="020B0604020202020204" pitchFamily="34" charset="0"/>
              <a:buNone/>
              <a:defRPr sz="2000" b="0" i="0">
                <a:solidFill>
                  <a:schemeClr val="bg1"/>
                </a:solidFill>
                <a:latin typeface="HelveticaNeueLT Std" panose="020B0604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Attribution here</a:t>
            </a:r>
          </a:p>
        </p:txBody>
      </p:sp>
      <p:pic>
        <p:nvPicPr>
          <p:cNvPr id="4" name="Picture 3" descr="A picture containing font, text, screenshot, graphics&#10;&#10;Description automatically generated">
            <a:extLst>
              <a:ext uri="{FF2B5EF4-FFF2-40B4-BE49-F238E27FC236}">
                <a16:creationId xmlns:a16="http://schemas.microsoft.com/office/drawing/2014/main" id="{4504B332-A614-E3B9-0C0D-37D0966FBD41}"/>
              </a:ext>
            </a:extLst>
          </p:cNvPr>
          <p:cNvPicPr>
            <a:picLocks noChangeAspect="1"/>
          </p:cNvPicPr>
          <p:nvPr userDrawn="1"/>
        </p:nvPicPr>
        <p:blipFill>
          <a:blip r:embed="rId4"/>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425183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1">
    <p:spTree>
      <p:nvGrpSpPr>
        <p:cNvPr id="1" name=""/>
        <p:cNvGrpSpPr/>
        <p:nvPr/>
      </p:nvGrpSpPr>
      <p:grpSpPr>
        <a:xfrm>
          <a:off x="0" y="0"/>
          <a:ext cx="0" cy="0"/>
          <a:chOff x="0" y="0"/>
          <a:chExt cx="0" cy="0"/>
        </a:xfrm>
      </p:grpSpPr>
      <p:pic>
        <p:nvPicPr>
          <p:cNvPr id="16" name="Picture 15" descr="Shape, circle&#10;&#10;Description automatically generated">
            <a:extLst>
              <a:ext uri="{FF2B5EF4-FFF2-40B4-BE49-F238E27FC236}">
                <a16:creationId xmlns:a16="http://schemas.microsoft.com/office/drawing/2014/main" id="{20062885-8AC4-4349-98F6-7F8064151210}"/>
              </a:ext>
            </a:extLst>
          </p:cNvPr>
          <p:cNvPicPr>
            <a:picLocks noChangeAspect="1"/>
          </p:cNvPicPr>
          <p:nvPr userDrawn="1"/>
        </p:nvPicPr>
        <p:blipFill>
          <a:blip r:embed="rId2"/>
          <a:stretch>
            <a:fillRect/>
          </a:stretch>
        </p:blipFill>
        <p:spPr>
          <a:xfrm>
            <a:off x="6387233" y="1690690"/>
            <a:ext cx="4863785" cy="3352947"/>
          </a:xfrm>
          <a:prstGeom prst="rect">
            <a:avLst/>
          </a:prstGeom>
        </p:spPr>
      </p:pic>
      <p:pic>
        <p:nvPicPr>
          <p:cNvPr id="15" name="Picture 14" descr="Shape&#10;&#10;Description automatically generated">
            <a:extLst>
              <a:ext uri="{FF2B5EF4-FFF2-40B4-BE49-F238E27FC236}">
                <a16:creationId xmlns:a16="http://schemas.microsoft.com/office/drawing/2014/main" id="{1399CE6E-10F3-DF48-90C4-2CFB7669BF34}"/>
              </a:ext>
            </a:extLst>
          </p:cNvPr>
          <p:cNvPicPr>
            <a:picLocks noChangeAspect="1"/>
          </p:cNvPicPr>
          <p:nvPr userDrawn="1"/>
        </p:nvPicPr>
        <p:blipFill>
          <a:blip r:embed="rId3"/>
          <a:stretch>
            <a:fillRect/>
          </a:stretch>
        </p:blipFill>
        <p:spPr>
          <a:xfrm>
            <a:off x="1098456" y="1814362"/>
            <a:ext cx="4257278" cy="3173899"/>
          </a:xfrm>
          <a:prstGeom prst="rect">
            <a:avLst/>
          </a:prstGeom>
        </p:spPr>
      </p:pic>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82898" y="365127"/>
            <a:ext cx="11220236" cy="1325563"/>
          </a:xfrm>
        </p:spPr>
        <p:txBody>
          <a:bodyPr/>
          <a:lstStyle>
            <a:lvl1pPr>
              <a:defRPr>
                <a:solidFill>
                  <a:srgbClr val="00A0E6"/>
                </a:solidFill>
              </a:defRPr>
            </a:lvl1pPr>
          </a:lstStyle>
          <a:p>
            <a:r>
              <a:rPr lang="en-US"/>
              <a:t>Click to Add a slide heading</a:t>
            </a:r>
          </a:p>
        </p:txBody>
      </p:sp>
      <p:sp>
        <p:nvSpPr>
          <p:cNvPr id="11" name="Content Placeholder 2">
            <a:extLst>
              <a:ext uri="{FF2B5EF4-FFF2-40B4-BE49-F238E27FC236}">
                <a16:creationId xmlns:a16="http://schemas.microsoft.com/office/drawing/2014/main" id="{1E3A2EA9-32EC-A347-BD42-657D1482AB04}"/>
              </a:ext>
            </a:extLst>
          </p:cNvPr>
          <p:cNvSpPr>
            <a:spLocks noGrp="1"/>
          </p:cNvSpPr>
          <p:nvPr>
            <p:ph idx="1" hasCustomPrompt="1"/>
          </p:nvPr>
        </p:nvSpPr>
        <p:spPr>
          <a:xfrm>
            <a:off x="1098456" y="5043638"/>
            <a:ext cx="4257279"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2" name="Content Placeholder 2">
            <a:extLst>
              <a:ext uri="{FF2B5EF4-FFF2-40B4-BE49-F238E27FC236}">
                <a16:creationId xmlns:a16="http://schemas.microsoft.com/office/drawing/2014/main" id="{50A34457-3824-2C47-ADFB-151AF6FCF319}"/>
              </a:ext>
            </a:extLst>
          </p:cNvPr>
          <p:cNvSpPr>
            <a:spLocks noGrp="1"/>
          </p:cNvSpPr>
          <p:nvPr>
            <p:ph idx="10" hasCustomPrompt="1"/>
          </p:nvPr>
        </p:nvSpPr>
        <p:spPr>
          <a:xfrm>
            <a:off x="6387234" y="5043637"/>
            <a:ext cx="4829503" cy="664355"/>
          </a:xfrm>
        </p:spPr>
        <p:txBody>
          <a:bodyPr>
            <a:normAutofit/>
          </a:bodyPr>
          <a:lstStyle>
            <a:lvl1pPr marL="0" indent="0" algn="ctr">
              <a:buClr>
                <a:srgbClr val="FF4800"/>
              </a:buClr>
              <a:buFont typeface="Arial" panose="020B0604020202020204" pitchFamily="34" charset="0"/>
              <a:buNone/>
              <a:defRPr sz="2400" b="0" i="0">
                <a:solidFill>
                  <a:srgbClr val="10147D"/>
                </a:solidFill>
                <a:latin typeface="HelveticaNeueLT Std Lt" panose="020B0403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attribution</a:t>
            </a:r>
          </a:p>
        </p:txBody>
      </p:sp>
      <p:sp>
        <p:nvSpPr>
          <p:cNvPr id="13" name="Content Placeholder 2">
            <a:extLst>
              <a:ext uri="{FF2B5EF4-FFF2-40B4-BE49-F238E27FC236}">
                <a16:creationId xmlns:a16="http://schemas.microsoft.com/office/drawing/2014/main" id="{0BE11ACB-43E3-C34B-B83F-C6483D37B940}"/>
              </a:ext>
            </a:extLst>
          </p:cNvPr>
          <p:cNvSpPr>
            <a:spLocks noGrp="1"/>
          </p:cNvSpPr>
          <p:nvPr>
            <p:ph idx="14" hasCustomPrompt="1"/>
          </p:nvPr>
        </p:nvSpPr>
        <p:spPr>
          <a:xfrm>
            <a:off x="1323624" y="1969654"/>
            <a:ext cx="3852397" cy="2380357"/>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sp>
        <p:nvSpPr>
          <p:cNvPr id="14" name="Content Placeholder 2">
            <a:extLst>
              <a:ext uri="{FF2B5EF4-FFF2-40B4-BE49-F238E27FC236}">
                <a16:creationId xmlns:a16="http://schemas.microsoft.com/office/drawing/2014/main" id="{67B0F207-932F-B742-848D-9FA4AF514997}"/>
              </a:ext>
            </a:extLst>
          </p:cNvPr>
          <p:cNvSpPr>
            <a:spLocks noGrp="1"/>
          </p:cNvSpPr>
          <p:nvPr>
            <p:ph idx="15" hasCustomPrompt="1"/>
          </p:nvPr>
        </p:nvSpPr>
        <p:spPr>
          <a:xfrm>
            <a:off x="7083706" y="2108551"/>
            <a:ext cx="3449256" cy="2127786"/>
          </a:xfrm>
        </p:spPr>
        <p:txBody>
          <a:bodyPr>
            <a:normAutofit/>
          </a:bodyPr>
          <a:lstStyle>
            <a:lvl1pPr marL="0" indent="0">
              <a:buClr>
                <a:srgbClr val="FF4800"/>
              </a:buClr>
              <a:buFont typeface="Arial" panose="020B0604020202020204" pitchFamily="34" charset="0"/>
              <a:buNone/>
              <a:defRPr sz="24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pic>
        <p:nvPicPr>
          <p:cNvPr id="3" name="Picture 2" descr="A picture containing font, text, screenshot, graphics&#10;&#10;Description automatically generated">
            <a:extLst>
              <a:ext uri="{FF2B5EF4-FFF2-40B4-BE49-F238E27FC236}">
                <a16:creationId xmlns:a16="http://schemas.microsoft.com/office/drawing/2014/main" id="{8D3EC766-8DF5-0CF1-2079-0FE07A0D4755}"/>
              </a:ext>
            </a:extLst>
          </p:cNvPr>
          <p:cNvPicPr>
            <a:picLocks noChangeAspect="1"/>
          </p:cNvPicPr>
          <p:nvPr userDrawn="1"/>
        </p:nvPicPr>
        <p:blipFill>
          <a:blip r:embed="rId4"/>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41732447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pactful Statem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1B171-CCF1-4A46-901B-706C54B7EE31}"/>
              </a:ext>
            </a:extLst>
          </p:cNvPr>
          <p:cNvSpPr/>
          <p:nvPr userDrawn="1"/>
        </p:nvSpPr>
        <p:spPr>
          <a:xfrm>
            <a:off x="0" y="0"/>
            <a:ext cx="12192000" cy="6858001"/>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E9A874-3596-5E4B-B4EE-A836DEA15746}"/>
              </a:ext>
            </a:extLst>
          </p:cNvPr>
          <p:cNvSpPr>
            <a:spLocks noGrp="1"/>
          </p:cNvSpPr>
          <p:nvPr>
            <p:ph type="title" hasCustomPrompt="1"/>
          </p:nvPr>
        </p:nvSpPr>
        <p:spPr>
          <a:xfrm>
            <a:off x="574115" y="1941342"/>
            <a:ext cx="8640225" cy="4336247"/>
          </a:xfrm>
        </p:spPr>
        <p:txBody>
          <a:bodyPr anchor="b">
            <a:noAutofit/>
          </a:bodyPr>
          <a:lstStyle>
            <a:lvl1pPr>
              <a:defRPr sz="9600">
                <a:solidFill>
                  <a:srgbClr val="009DE0"/>
                </a:solidFill>
              </a:defRPr>
            </a:lvl1pPr>
          </a:lstStyle>
          <a:p>
            <a:r>
              <a:rPr lang="en-US"/>
              <a:t>Click to add impactful statement</a:t>
            </a:r>
          </a:p>
        </p:txBody>
      </p:sp>
      <p:pic>
        <p:nvPicPr>
          <p:cNvPr id="5" name="Picture 4" descr="A black background with white text&#10;&#10;Description automatically generated with medium confidence">
            <a:extLst>
              <a:ext uri="{FF2B5EF4-FFF2-40B4-BE49-F238E27FC236}">
                <a16:creationId xmlns:a16="http://schemas.microsoft.com/office/drawing/2014/main" id="{7C93E066-26E0-E986-8113-FAF32EE0A954}"/>
              </a:ext>
            </a:extLst>
          </p:cNvPr>
          <p:cNvPicPr>
            <a:picLocks noChangeAspect="1"/>
          </p:cNvPicPr>
          <p:nvPr userDrawn="1"/>
        </p:nvPicPr>
        <p:blipFill>
          <a:blip r:embed="rId2"/>
          <a:stretch>
            <a:fillRect/>
          </a:stretch>
        </p:blipFill>
        <p:spPr>
          <a:xfrm>
            <a:off x="9420567" y="5870135"/>
            <a:ext cx="2511147" cy="808961"/>
          </a:xfrm>
          <a:prstGeom prst="rect">
            <a:avLst/>
          </a:prstGeom>
        </p:spPr>
      </p:pic>
    </p:spTree>
    <p:extLst>
      <p:ext uri="{BB962C8B-B14F-4D97-AF65-F5344CB8AC3E}">
        <p14:creationId xmlns:p14="http://schemas.microsoft.com/office/powerpoint/2010/main" val="23384643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pactful Statem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1B171-CCF1-4A46-901B-706C54B7EE31}"/>
              </a:ext>
            </a:extLst>
          </p:cNvPr>
          <p:cNvSpPr/>
          <p:nvPr userDrawn="1"/>
        </p:nvSpPr>
        <p:spPr>
          <a:xfrm>
            <a:off x="0" y="0"/>
            <a:ext cx="12192000" cy="685800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E9A874-3596-5E4B-B4EE-A836DEA15746}"/>
              </a:ext>
            </a:extLst>
          </p:cNvPr>
          <p:cNvSpPr>
            <a:spLocks noGrp="1"/>
          </p:cNvSpPr>
          <p:nvPr>
            <p:ph type="title" hasCustomPrompt="1"/>
          </p:nvPr>
        </p:nvSpPr>
        <p:spPr>
          <a:xfrm>
            <a:off x="574115" y="1941342"/>
            <a:ext cx="8640225" cy="4336247"/>
          </a:xfrm>
        </p:spPr>
        <p:txBody>
          <a:bodyPr anchor="b">
            <a:noAutofit/>
          </a:bodyPr>
          <a:lstStyle>
            <a:lvl1pPr>
              <a:defRPr sz="9600">
                <a:solidFill>
                  <a:srgbClr val="111478"/>
                </a:solidFill>
              </a:defRPr>
            </a:lvl1pPr>
          </a:lstStyle>
          <a:p>
            <a:r>
              <a:rPr lang="en-US"/>
              <a:t>Click to add impactful statement</a:t>
            </a:r>
          </a:p>
        </p:txBody>
      </p:sp>
      <p:pic>
        <p:nvPicPr>
          <p:cNvPr id="3" name="Picture 2" descr="A black background with white text&#10;&#10;Description automatically generated with medium confidence">
            <a:extLst>
              <a:ext uri="{FF2B5EF4-FFF2-40B4-BE49-F238E27FC236}">
                <a16:creationId xmlns:a16="http://schemas.microsoft.com/office/drawing/2014/main" id="{40712D55-9755-C08D-E693-7815E32EC7CC}"/>
              </a:ext>
            </a:extLst>
          </p:cNvPr>
          <p:cNvPicPr>
            <a:picLocks noChangeAspect="1"/>
          </p:cNvPicPr>
          <p:nvPr userDrawn="1"/>
        </p:nvPicPr>
        <p:blipFill>
          <a:blip r:embed="rId2"/>
          <a:stretch>
            <a:fillRect/>
          </a:stretch>
        </p:blipFill>
        <p:spPr>
          <a:xfrm>
            <a:off x="9420567" y="5870135"/>
            <a:ext cx="2511147" cy="808961"/>
          </a:xfrm>
          <a:prstGeom prst="rect">
            <a:avLst/>
          </a:prstGeom>
        </p:spPr>
      </p:pic>
    </p:spTree>
    <p:extLst>
      <p:ext uri="{BB962C8B-B14F-4D97-AF65-F5344CB8AC3E}">
        <p14:creationId xmlns:p14="http://schemas.microsoft.com/office/powerpoint/2010/main" val="2363807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portant Revela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6A7A02-2BBD-114A-A99F-E18BAC015EB0}"/>
              </a:ext>
            </a:extLst>
          </p:cNvPr>
          <p:cNvSpPr/>
          <p:nvPr userDrawn="1"/>
        </p:nvSpPr>
        <p:spPr>
          <a:xfrm>
            <a:off x="0" y="0"/>
            <a:ext cx="12192000" cy="6858001"/>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outdoor object, airplane&#10;&#10;Description automatically generated">
            <a:extLst>
              <a:ext uri="{FF2B5EF4-FFF2-40B4-BE49-F238E27FC236}">
                <a16:creationId xmlns:a16="http://schemas.microsoft.com/office/drawing/2014/main" id="{B00DBFBA-1914-4A46-B230-1BE176F6285D}"/>
              </a:ext>
            </a:extLst>
          </p:cNvPr>
          <p:cNvPicPr>
            <a:picLocks noChangeAspect="1"/>
          </p:cNvPicPr>
          <p:nvPr userDrawn="1"/>
        </p:nvPicPr>
        <p:blipFill>
          <a:blip r:embed="rId2"/>
          <a:stretch>
            <a:fillRect/>
          </a:stretch>
        </p:blipFill>
        <p:spPr>
          <a:xfrm>
            <a:off x="2298969" y="654777"/>
            <a:ext cx="7594062" cy="5548445"/>
          </a:xfrm>
          <a:prstGeom prst="rect">
            <a:avLst/>
          </a:prstGeom>
        </p:spPr>
      </p:pic>
      <p:sp>
        <p:nvSpPr>
          <p:cNvPr id="9" name="Content Placeholder 2">
            <a:extLst>
              <a:ext uri="{FF2B5EF4-FFF2-40B4-BE49-F238E27FC236}">
                <a16:creationId xmlns:a16="http://schemas.microsoft.com/office/drawing/2014/main" id="{6AC4F5C9-DF5E-E54E-863D-DC46DB060C22}"/>
              </a:ext>
            </a:extLst>
          </p:cNvPr>
          <p:cNvSpPr>
            <a:spLocks noGrp="1"/>
          </p:cNvSpPr>
          <p:nvPr>
            <p:ph idx="14" hasCustomPrompt="1"/>
          </p:nvPr>
        </p:nvSpPr>
        <p:spPr>
          <a:xfrm>
            <a:off x="3997375" y="2173457"/>
            <a:ext cx="3852397" cy="2630659"/>
          </a:xfrm>
        </p:spPr>
        <p:txBody>
          <a:bodyPr>
            <a:normAutofit/>
          </a:bodyPr>
          <a:lstStyle>
            <a:lvl1pPr marL="0" indent="0" algn="ctr">
              <a:buClr>
                <a:srgbClr val="FF4800"/>
              </a:buClr>
              <a:buFont typeface="Arial" panose="020B0604020202020204" pitchFamily="34" charset="0"/>
              <a:buNone/>
              <a:defRPr sz="28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an important or revelatory statement which deserves to stand on its own. </a:t>
            </a:r>
          </a:p>
        </p:txBody>
      </p:sp>
      <p:pic>
        <p:nvPicPr>
          <p:cNvPr id="2" name="Picture 1" descr="A black background with white text&#10;&#10;Description automatically generated with medium confidence">
            <a:extLst>
              <a:ext uri="{FF2B5EF4-FFF2-40B4-BE49-F238E27FC236}">
                <a16:creationId xmlns:a16="http://schemas.microsoft.com/office/drawing/2014/main" id="{C1E9EF2D-3DF7-454C-8100-BC845747C9BF}"/>
              </a:ext>
            </a:extLst>
          </p:cNvPr>
          <p:cNvPicPr>
            <a:picLocks noChangeAspect="1"/>
          </p:cNvPicPr>
          <p:nvPr userDrawn="1"/>
        </p:nvPicPr>
        <p:blipFill>
          <a:blip r:embed="rId3"/>
          <a:stretch>
            <a:fillRect/>
          </a:stretch>
        </p:blipFill>
        <p:spPr>
          <a:xfrm>
            <a:off x="9420567" y="5870135"/>
            <a:ext cx="2511147" cy="808961"/>
          </a:xfrm>
          <a:prstGeom prst="rect">
            <a:avLst/>
          </a:prstGeom>
        </p:spPr>
      </p:pic>
    </p:spTree>
    <p:extLst>
      <p:ext uri="{BB962C8B-B14F-4D97-AF65-F5344CB8AC3E}">
        <p14:creationId xmlns:p14="http://schemas.microsoft.com/office/powerpoint/2010/main" val="37377877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Idea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475009-BCED-DD4A-8762-7B66F7C71D58}"/>
              </a:ext>
            </a:extLst>
          </p:cNvPr>
          <p:cNvSpPr/>
          <p:nvPr userDrawn="1"/>
        </p:nvSpPr>
        <p:spPr>
          <a:xfrm>
            <a:off x="8670188" y="3138956"/>
            <a:ext cx="3005893" cy="2570393"/>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00C3F6-2AD8-D44D-8117-EEC69510D91C}"/>
              </a:ext>
            </a:extLst>
          </p:cNvPr>
          <p:cNvSpPr/>
          <p:nvPr userDrawn="1"/>
        </p:nvSpPr>
        <p:spPr>
          <a:xfrm>
            <a:off x="530873" y="1705577"/>
            <a:ext cx="3005893" cy="2570393"/>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14E6886-1A2A-954D-9A02-6A1C09F32B6D}"/>
              </a:ext>
            </a:extLst>
          </p:cNvPr>
          <p:cNvSpPr/>
          <p:nvPr userDrawn="1"/>
        </p:nvSpPr>
        <p:spPr>
          <a:xfrm>
            <a:off x="660967" y="1847503"/>
            <a:ext cx="3504390"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1CC3F4-F5BD-044A-86B3-1DC6E573FC16}"/>
              </a:ext>
            </a:extLst>
          </p:cNvPr>
          <p:cNvSpPr/>
          <p:nvPr userDrawn="1"/>
        </p:nvSpPr>
        <p:spPr>
          <a:xfrm>
            <a:off x="4363135" y="1847503"/>
            <a:ext cx="3504390"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42C30B-8EA8-5E40-AA29-4C6C20DF51F5}"/>
              </a:ext>
            </a:extLst>
          </p:cNvPr>
          <p:cNvSpPr/>
          <p:nvPr userDrawn="1"/>
        </p:nvSpPr>
        <p:spPr>
          <a:xfrm>
            <a:off x="8052614" y="1847503"/>
            <a:ext cx="3504390"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3FE6AB-7FD3-9242-A6B8-6095677E6026}"/>
              </a:ext>
            </a:extLst>
          </p:cNvPr>
          <p:cNvSpPr>
            <a:spLocks noGrp="1"/>
          </p:cNvSpPr>
          <p:nvPr>
            <p:ph type="title" hasCustomPrompt="1"/>
          </p:nvPr>
        </p:nvSpPr>
        <p:spPr>
          <a:xfrm>
            <a:off x="468828" y="368439"/>
            <a:ext cx="11234306" cy="1325563"/>
          </a:xfrm>
        </p:spPr>
        <p:txBody>
          <a:bodyPr/>
          <a:lstStyle/>
          <a:p>
            <a:r>
              <a:rPr lang="en-US"/>
              <a:t>Click to Add a slide heading</a:t>
            </a:r>
          </a:p>
        </p:txBody>
      </p:sp>
      <p:sp>
        <p:nvSpPr>
          <p:cNvPr id="3" name="Content Placeholder 2">
            <a:extLst>
              <a:ext uri="{FF2B5EF4-FFF2-40B4-BE49-F238E27FC236}">
                <a16:creationId xmlns:a16="http://schemas.microsoft.com/office/drawing/2014/main" id="{FEA7E107-4236-334A-99C6-4494C9E09197}"/>
              </a:ext>
            </a:extLst>
          </p:cNvPr>
          <p:cNvSpPr>
            <a:spLocks noGrp="1"/>
          </p:cNvSpPr>
          <p:nvPr>
            <p:ph sz="half" idx="1" hasCustomPrompt="1"/>
          </p:nvPr>
        </p:nvSpPr>
        <p:spPr>
          <a:xfrm>
            <a:off x="818832" y="1990844"/>
            <a:ext cx="3165232" cy="3408601"/>
          </a:xfrm>
        </p:spPr>
        <p:txBody>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one within this box. </a:t>
            </a:r>
          </a:p>
        </p:txBody>
      </p:sp>
      <p:sp>
        <p:nvSpPr>
          <p:cNvPr id="14" name="Content Placeholder 2">
            <a:extLst>
              <a:ext uri="{FF2B5EF4-FFF2-40B4-BE49-F238E27FC236}">
                <a16:creationId xmlns:a16="http://schemas.microsoft.com/office/drawing/2014/main" id="{CE64FF1D-C6DF-7641-ACFB-0DE7990BA49F}"/>
              </a:ext>
            </a:extLst>
          </p:cNvPr>
          <p:cNvSpPr>
            <a:spLocks noGrp="1"/>
          </p:cNvSpPr>
          <p:nvPr>
            <p:ph sz="half" idx="10" hasCustomPrompt="1"/>
          </p:nvPr>
        </p:nvSpPr>
        <p:spPr>
          <a:xfrm>
            <a:off x="4545544" y="1990844"/>
            <a:ext cx="3165232" cy="3408601"/>
          </a:xfrm>
        </p:spPr>
        <p:txBody>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two within this box. </a:t>
            </a:r>
          </a:p>
        </p:txBody>
      </p:sp>
      <p:sp>
        <p:nvSpPr>
          <p:cNvPr id="15" name="Content Placeholder 2">
            <a:extLst>
              <a:ext uri="{FF2B5EF4-FFF2-40B4-BE49-F238E27FC236}">
                <a16:creationId xmlns:a16="http://schemas.microsoft.com/office/drawing/2014/main" id="{956283C4-B194-E240-84D0-954D7D255BD5}"/>
              </a:ext>
            </a:extLst>
          </p:cNvPr>
          <p:cNvSpPr>
            <a:spLocks noGrp="1"/>
          </p:cNvSpPr>
          <p:nvPr>
            <p:ph sz="half" idx="11" hasCustomPrompt="1"/>
          </p:nvPr>
        </p:nvSpPr>
        <p:spPr>
          <a:xfrm>
            <a:off x="8233907" y="1990844"/>
            <a:ext cx="3165232" cy="3408601"/>
          </a:xfrm>
        </p:spPr>
        <p:txBody>
          <a:bodyPr>
            <a:normAutofit/>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three within this box. </a:t>
            </a:r>
          </a:p>
        </p:txBody>
      </p:sp>
      <p:pic>
        <p:nvPicPr>
          <p:cNvPr id="4" name="Picture 3" descr="A picture containing font, text, screenshot, graphics&#10;&#10;Description automatically generated">
            <a:extLst>
              <a:ext uri="{FF2B5EF4-FFF2-40B4-BE49-F238E27FC236}">
                <a16:creationId xmlns:a16="http://schemas.microsoft.com/office/drawing/2014/main" id="{12069709-C15F-C188-2C0D-E88F0CDC17D8}"/>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2663537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Idea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475009-BCED-DD4A-8762-7B66F7C71D58}"/>
              </a:ext>
            </a:extLst>
          </p:cNvPr>
          <p:cNvSpPr/>
          <p:nvPr userDrawn="1"/>
        </p:nvSpPr>
        <p:spPr>
          <a:xfrm>
            <a:off x="8670188" y="3138956"/>
            <a:ext cx="3005893" cy="2570393"/>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00C3F6-2AD8-D44D-8117-EEC69510D91C}"/>
              </a:ext>
            </a:extLst>
          </p:cNvPr>
          <p:cNvSpPr/>
          <p:nvPr userDrawn="1"/>
        </p:nvSpPr>
        <p:spPr>
          <a:xfrm>
            <a:off x="530873" y="1705577"/>
            <a:ext cx="3005893" cy="2570393"/>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42C30B-8EA8-5E40-AA29-4C6C20DF51F5}"/>
              </a:ext>
            </a:extLst>
          </p:cNvPr>
          <p:cNvSpPr/>
          <p:nvPr userDrawn="1"/>
        </p:nvSpPr>
        <p:spPr>
          <a:xfrm>
            <a:off x="6248099" y="1847503"/>
            <a:ext cx="5295458"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3FE6AB-7FD3-9242-A6B8-6095677E6026}"/>
              </a:ext>
            </a:extLst>
          </p:cNvPr>
          <p:cNvSpPr>
            <a:spLocks noGrp="1"/>
          </p:cNvSpPr>
          <p:nvPr>
            <p:ph type="title" hasCustomPrompt="1"/>
          </p:nvPr>
        </p:nvSpPr>
        <p:spPr>
          <a:xfrm>
            <a:off x="468828" y="368439"/>
            <a:ext cx="11234306" cy="1325563"/>
          </a:xfrm>
        </p:spPr>
        <p:txBody>
          <a:bodyPr/>
          <a:lstStyle/>
          <a:p>
            <a:r>
              <a:rPr lang="en-US"/>
              <a:t>Click to Add a slide heading</a:t>
            </a:r>
          </a:p>
        </p:txBody>
      </p:sp>
      <p:sp>
        <p:nvSpPr>
          <p:cNvPr id="15" name="Content Placeholder 2">
            <a:extLst>
              <a:ext uri="{FF2B5EF4-FFF2-40B4-BE49-F238E27FC236}">
                <a16:creationId xmlns:a16="http://schemas.microsoft.com/office/drawing/2014/main" id="{956283C4-B194-E240-84D0-954D7D255BD5}"/>
              </a:ext>
            </a:extLst>
          </p:cNvPr>
          <p:cNvSpPr>
            <a:spLocks noGrp="1"/>
          </p:cNvSpPr>
          <p:nvPr>
            <p:ph sz="half" idx="11" hasCustomPrompt="1"/>
          </p:nvPr>
        </p:nvSpPr>
        <p:spPr>
          <a:xfrm>
            <a:off x="6427695" y="1990844"/>
            <a:ext cx="4957998" cy="3408601"/>
          </a:xfrm>
        </p:spPr>
        <p:txBody>
          <a:bodyPr>
            <a:normAutofit/>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two within this box. </a:t>
            </a:r>
          </a:p>
        </p:txBody>
      </p:sp>
      <p:sp>
        <p:nvSpPr>
          <p:cNvPr id="18" name="Rectangle 17">
            <a:extLst>
              <a:ext uri="{FF2B5EF4-FFF2-40B4-BE49-F238E27FC236}">
                <a16:creationId xmlns:a16="http://schemas.microsoft.com/office/drawing/2014/main" id="{FB68F96D-5B26-0147-BEEF-1B96CA1EAB6F}"/>
              </a:ext>
            </a:extLst>
          </p:cNvPr>
          <p:cNvSpPr/>
          <p:nvPr userDrawn="1"/>
        </p:nvSpPr>
        <p:spPr>
          <a:xfrm>
            <a:off x="680178" y="1853472"/>
            <a:ext cx="5278677" cy="371992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EA7E107-4236-334A-99C6-4494C9E09197}"/>
              </a:ext>
            </a:extLst>
          </p:cNvPr>
          <p:cNvSpPr>
            <a:spLocks noGrp="1"/>
          </p:cNvSpPr>
          <p:nvPr>
            <p:ph sz="half" idx="1" hasCustomPrompt="1"/>
          </p:nvPr>
        </p:nvSpPr>
        <p:spPr>
          <a:xfrm>
            <a:off x="845725" y="1990844"/>
            <a:ext cx="4949957" cy="3408601"/>
          </a:xfrm>
        </p:spPr>
        <p:txBody>
          <a:bodyPr/>
          <a:lstStyle>
            <a:lvl1pPr>
              <a:defRPr sz="2400" b="0" i="0">
                <a:solidFill>
                  <a:schemeClr val="bg1"/>
                </a:solidFill>
                <a:latin typeface="HelveticaNeueLT Std" panose="020B0604020202020204" pitchFamily="34" charset="0"/>
              </a:defRPr>
            </a:lvl1pPr>
            <a:lvl2pPr marL="457189" indent="0" algn="l">
              <a:buClr>
                <a:srgbClr val="FF4800"/>
              </a:buClr>
              <a:buNone/>
              <a:defRPr>
                <a:solidFill>
                  <a:schemeClr val="bg1"/>
                </a:solidFill>
              </a:defRPr>
            </a:lvl2pPr>
          </a:lstStyle>
          <a:p>
            <a:pPr lvl="0"/>
            <a:r>
              <a:rPr lang="en-US"/>
              <a:t>Click to add idea number one within this box. </a:t>
            </a:r>
          </a:p>
        </p:txBody>
      </p:sp>
      <p:pic>
        <p:nvPicPr>
          <p:cNvPr id="4" name="Picture 3" descr="A picture containing font, text, screenshot, graphics&#10;&#10;Description automatically generated">
            <a:extLst>
              <a:ext uri="{FF2B5EF4-FFF2-40B4-BE49-F238E27FC236}">
                <a16:creationId xmlns:a16="http://schemas.microsoft.com/office/drawing/2014/main" id="{B48CC05F-A20C-C329-1D2D-B2689D9EDB84}"/>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3986233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estions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5CD54-F59D-E54F-B6B3-9C210516043B}"/>
              </a:ext>
            </a:extLst>
          </p:cNvPr>
          <p:cNvSpPr/>
          <p:nvPr userDrawn="1"/>
        </p:nvSpPr>
        <p:spPr>
          <a:xfrm>
            <a:off x="0" y="0"/>
            <a:ext cx="12337366" cy="6963508"/>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18160" y="2635443"/>
            <a:ext cx="11155679" cy="2137394"/>
          </a:xfrm>
          <a:ln>
            <a:noFill/>
          </a:ln>
        </p:spPr>
        <p:txBody>
          <a:bodyPr anchor="b">
            <a:normAutofit/>
          </a:bodyPr>
          <a:lstStyle>
            <a:lvl1pPr algn="ctr">
              <a:defRPr sz="9600">
                <a:solidFill>
                  <a:schemeClr val="bg1"/>
                </a:solidFill>
              </a:defRPr>
            </a:lvl1pPr>
          </a:lstStyle>
          <a:p>
            <a:r>
              <a:rPr lang="en-US"/>
              <a:t>CLICK HERE TO ADD </a:t>
            </a:r>
            <a:br>
              <a:rPr lang="en-US"/>
            </a:br>
            <a:r>
              <a:rPr lang="en-US"/>
              <a:t>a </a:t>
            </a:r>
            <a:r>
              <a:rPr lang="en-US" err="1"/>
              <a:t>qUESTIONS</a:t>
            </a:r>
            <a:r>
              <a:rPr lang="en-US"/>
              <a:t> PROMPT</a:t>
            </a:r>
          </a:p>
        </p:txBody>
      </p:sp>
      <p:pic>
        <p:nvPicPr>
          <p:cNvPr id="4" name="Picture 3" descr="A black background with white text&#10;&#10;Description automatically generated with medium confidence">
            <a:extLst>
              <a:ext uri="{FF2B5EF4-FFF2-40B4-BE49-F238E27FC236}">
                <a16:creationId xmlns:a16="http://schemas.microsoft.com/office/drawing/2014/main" id="{BCE5441B-6D0B-DC21-5101-42EE88B58FD6}"/>
              </a:ext>
            </a:extLst>
          </p:cNvPr>
          <p:cNvPicPr>
            <a:picLocks noChangeAspect="1"/>
          </p:cNvPicPr>
          <p:nvPr userDrawn="1"/>
        </p:nvPicPr>
        <p:blipFill>
          <a:blip r:embed="rId2"/>
          <a:stretch>
            <a:fillRect/>
          </a:stretch>
        </p:blipFill>
        <p:spPr>
          <a:xfrm>
            <a:off x="9420567" y="5870135"/>
            <a:ext cx="2511147" cy="808961"/>
          </a:xfrm>
          <a:prstGeom prst="rect">
            <a:avLst/>
          </a:prstGeom>
        </p:spPr>
      </p:pic>
    </p:spTree>
    <p:extLst>
      <p:ext uri="{BB962C8B-B14F-4D97-AF65-F5344CB8AC3E}">
        <p14:creationId xmlns:p14="http://schemas.microsoft.com/office/powerpoint/2010/main" val="21852022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estions Slid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18160" y="2635443"/>
            <a:ext cx="11155679" cy="2137394"/>
          </a:xfrm>
          <a:ln>
            <a:noFill/>
          </a:ln>
        </p:spPr>
        <p:txBody>
          <a:bodyPr anchor="b">
            <a:normAutofit/>
          </a:bodyPr>
          <a:lstStyle>
            <a:lvl1pPr algn="ctr">
              <a:defRPr sz="9600">
                <a:solidFill>
                  <a:srgbClr val="009DE0"/>
                </a:solidFill>
              </a:defRPr>
            </a:lvl1pPr>
          </a:lstStyle>
          <a:p>
            <a:r>
              <a:rPr lang="en-US"/>
              <a:t>CLICK HERE TO ADD </a:t>
            </a:r>
            <a:br>
              <a:rPr lang="en-US"/>
            </a:br>
            <a:r>
              <a:rPr lang="en-US"/>
              <a:t>a </a:t>
            </a:r>
            <a:r>
              <a:rPr lang="en-US" err="1"/>
              <a:t>qUESTIONS</a:t>
            </a:r>
            <a:r>
              <a:rPr lang="en-US"/>
              <a:t> PROMPT</a:t>
            </a:r>
          </a:p>
        </p:txBody>
      </p:sp>
      <p:pic>
        <p:nvPicPr>
          <p:cNvPr id="2" name="Picture 1" descr="A picture containing font, text, screenshot, graphics&#10;&#10;Description automatically generated">
            <a:extLst>
              <a:ext uri="{FF2B5EF4-FFF2-40B4-BE49-F238E27FC236}">
                <a16:creationId xmlns:a16="http://schemas.microsoft.com/office/drawing/2014/main" id="{897EDC38-A9A7-A59D-398A-6CF8E313C3D8}"/>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37113227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and Image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D1704E-88FD-E144-A97D-D24708202629}"/>
              </a:ext>
            </a:extLst>
          </p:cNvPr>
          <p:cNvSpPr/>
          <p:nvPr userDrawn="1"/>
        </p:nvSpPr>
        <p:spPr>
          <a:xfrm>
            <a:off x="4036316" y="1687991"/>
            <a:ext cx="1673500" cy="1650381"/>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2ADBE4-6BEA-364F-9004-BF151EBA0B4A}"/>
              </a:ext>
            </a:extLst>
          </p:cNvPr>
          <p:cNvSpPr/>
          <p:nvPr userDrawn="1"/>
        </p:nvSpPr>
        <p:spPr>
          <a:xfrm>
            <a:off x="547683" y="4671513"/>
            <a:ext cx="1605349" cy="1650381"/>
          </a:xfrm>
          <a:prstGeom prst="rect">
            <a:avLst/>
          </a:prstGeom>
          <a:solidFill>
            <a:srgbClr val="FF5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25E93-FB4E-944A-A016-71B8955DB3F4}"/>
              </a:ext>
            </a:extLst>
          </p:cNvPr>
          <p:cNvSpPr>
            <a:spLocks noGrp="1"/>
          </p:cNvSpPr>
          <p:nvPr>
            <p:ph type="title" hasCustomPrompt="1"/>
          </p:nvPr>
        </p:nvSpPr>
        <p:spPr>
          <a:xfrm>
            <a:off x="491080" y="355600"/>
            <a:ext cx="11198688" cy="1325563"/>
          </a:xfrm>
        </p:spPr>
        <p:txBody>
          <a:bodyPr/>
          <a:lstStyle>
            <a:lvl1pPr>
              <a:defRPr>
                <a:solidFill>
                  <a:srgbClr val="009DE0"/>
                </a:solidFill>
              </a:defRPr>
            </a:lvl1pPr>
          </a:lstStyle>
          <a:p>
            <a:r>
              <a:rPr lang="en-US"/>
              <a:t>Click to Add a slide heading</a:t>
            </a:r>
          </a:p>
        </p:txBody>
      </p:sp>
      <p:sp>
        <p:nvSpPr>
          <p:cNvPr id="7" name="Picture Placeholder 7">
            <a:extLst>
              <a:ext uri="{FF2B5EF4-FFF2-40B4-BE49-F238E27FC236}">
                <a16:creationId xmlns:a16="http://schemas.microsoft.com/office/drawing/2014/main" id="{77B65B56-EE63-F847-9247-A372BEA660D5}"/>
              </a:ext>
            </a:extLst>
          </p:cNvPr>
          <p:cNvSpPr>
            <a:spLocks noGrp="1"/>
          </p:cNvSpPr>
          <p:nvPr>
            <p:ph type="pic" sz="quarter" idx="13" hasCustomPrompt="1"/>
          </p:nvPr>
        </p:nvSpPr>
        <p:spPr>
          <a:xfrm>
            <a:off x="657922" y="1797920"/>
            <a:ext cx="4928838" cy="441404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0" name="Content Placeholder 2">
            <a:extLst>
              <a:ext uri="{FF2B5EF4-FFF2-40B4-BE49-F238E27FC236}">
                <a16:creationId xmlns:a16="http://schemas.microsoft.com/office/drawing/2014/main" id="{0143E968-CC7A-5D46-821C-894429A9E050}"/>
              </a:ext>
            </a:extLst>
          </p:cNvPr>
          <p:cNvSpPr>
            <a:spLocks noGrp="1"/>
          </p:cNvSpPr>
          <p:nvPr>
            <p:ph idx="1" hasCustomPrompt="1"/>
          </p:nvPr>
        </p:nvSpPr>
        <p:spPr>
          <a:xfrm>
            <a:off x="6322741" y="1664841"/>
            <a:ext cx="5355876"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11" name="Content Placeholder 2">
            <a:extLst>
              <a:ext uri="{FF2B5EF4-FFF2-40B4-BE49-F238E27FC236}">
                <a16:creationId xmlns:a16="http://schemas.microsoft.com/office/drawing/2014/main" id="{7F6E7145-F0C1-9841-99BE-56A43C70D336}"/>
              </a:ext>
            </a:extLst>
          </p:cNvPr>
          <p:cNvSpPr>
            <a:spLocks noGrp="1"/>
          </p:cNvSpPr>
          <p:nvPr>
            <p:ph idx="14" hasCustomPrompt="1"/>
          </p:nvPr>
        </p:nvSpPr>
        <p:spPr>
          <a:xfrm>
            <a:off x="6322741" y="2490031"/>
            <a:ext cx="5367027" cy="2788025"/>
          </a:xfrm>
        </p:spPr>
        <p:txBody>
          <a:bodyPr>
            <a:normAutofit/>
          </a:bodyPr>
          <a:lstStyle>
            <a:lvl1pPr marL="0" indent="0">
              <a:buClr>
                <a:srgbClr val="FF4800"/>
              </a:buClr>
              <a:buFont typeface="Arial" panose="020B0604020202020204" pitchFamily="34" charset="0"/>
              <a:buNone/>
              <a:defRPr sz="30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small amount of explanatory text to accompany your image. Remember to keep it short and easy for your readers to digest. </a:t>
            </a:r>
          </a:p>
        </p:txBody>
      </p:sp>
      <p:pic>
        <p:nvPicPr>
          <p:cNvPr id="3" name="Picture 2" descr="A picture containing font, text, screenshot, graphics&#10;&#10;Description automatically generated">
            <a:extLst>
              <a:ext uri="{FF2B5EF4-FFF2-40B4-BE49-F238E27FC236}">
                <a16:creationId xmlns:a16="http://schemas.microsoft.com/office/drawing/2014/main" id="{1B242E72-176A-1BE1-42E4-FCAEAD4BD3D4}"/>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1966940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Just Copy No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8623888"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5" name="Content Placeholder 2">
            <a:extLst>
              <a:ext uri="{FF2B5EF4-FFF2-40B4-BE49-F238E27FC236}">
                <a16:creationId xmlns:a16="http://schemas.microsoft.com/office/drawing/2014/main" id="{A3804EC4-0B11-984B-814D-99FDBE9B582D}"/>
              </a:ext>
            </a:extLst>
          </p:cNvPr>
          <p:cNvSpPr>
            <a:spLocks noGrp="1"/>
          </p:cNvSpPr>
          <p:nvPr>
            <p:ph idx="14" hasCustomPrompt="1"/>
          </p:nvPr>
        </p:nvSpPr>
        <p:spPr>
          <a:xfrm>
            <a:off x="496963" y="2371521"/>
            <a:ext cx="8623888" cy="3944871"/>
          </a:xfrm>
        </p:spPr>
        <p:txBody>
          <a:bodyPr>
            <a:normAutofit/>
          </a:bodyPr>
          <a:lstStyle>
            <a:lvl1pPr marL="0" indent="0">
              <a:buClr>
                <a:srgbClr val="FF4800"/>
              </a:buClr>
              <a:buFont typeface="Arial" panose="020B0604020202020204" pitchFamily="34" charset="0"/>
              <a:buNone/>
              <a:defRPr sz="30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your text. Use this slide if you need to include a longer portion of text in the presentation for any reason.</a:t>
            </a:r>
          </a:p>
        </p:txBody>
      </p:sp>
      <p:pic>
        <p:nvPicPr>
          <p:cNvPr id="2" name="Picture 1" descr="A picture containing font, text, screenshot, graphics&#10;&#10;Description automatically generated">
            <a:extLst>
              <a:ext uri="{FF2B5EF4-FFF2-40B4-BE49-F238E27FC236}">
                <a16:creationId xmlns:a16="http://schemas.microsoft.com/office/drawing/2014/main" id="{4C31F929-B36F-DAB4-78D9-BE98C7AAA9E9}"/>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4937780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aragraph Copy and Simple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5" name="Content Placeholder 2">
            <a:extLst>
              <a:ext uri="{FF2B5EF4-FFF2-40B4-BE49-F238E27FC236}">
                <a16:creationId xmlns:a16="http://schemas.microsoft.com/office/drawing/2014/main" id="{A3804EC4-0B11-984B-814D-99FDBE9B582D}"/>
              </a:ext>
            </a:extLst>
          </p:cNvPr>
          <p:cNvSpPr>
            <a:spLocks noGrp="1"/>
          </p:cNvSpPr>
          <p:nvPr>
            <p:ph idx="14" hasCustomPrompt="1"/>
          </p:nvPr>
        </p:nvSpPr>
        <p:spPr>
          <a:xfrm>
            <a:off x="496963" y="2451652"/>
            <a:ext cx="5959594" cy="3255990"/>
          </a:xfrm>
        </p:spPr>
        <p:txBody>
          <a:bodyPr>
            <a:normAutofit/>
          </a:bodyPr>
          <a:lstStyle>
            <a:lvl1pPr marL="0" indent="0">
              <a:buClr>
                <a:srgbClr val="FF4800"/>
              </a:buClr>
              <a:buFont typeface="Arial" panose="020B0604020202020204" pitchFamily="34" charset="0"/>
              <a:buNone/>
              <a:defRPr sz="2400" b="0" i="0">
                <a:solidFill>
                  <a:srgbClr val="10147D"/>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your text. Use this slide if you need to include a longer portion of text in the presentation for any reason. If you don’t need an image choose a different layout.</a:t>
            </a:r>
          </a:p>
        </p:txBody>
      </p:sp>
      <p:sp>
        <p:nvSpPr>
          <p:cNvPr id="7" name="Picture Placeholder 7">
            <a:extLst>
              <a:ext uri="{FF2B5EF4-FFF2-40B4-BE49-F238E27FC236}">
                <a16:creationId xmlns:a16="http://schemas.microsoft.com/office/drawing/2014/main" id="{23B1CFF4-0F71-9440-9C22-190B4DEE696A}"/>
              </a:ext>
            </a:extLst>
          </p:cNvPr>
          <p:cNvSpPr>
            <a:spLocks noGrp="1"/>
          </p:cNvSpPr>
          <p:nvPr>
            <p:ph type="pic" sz="quarter" idx="13" hasCustomPrompt="1"/>
          </p:nvPr>
        </p:nvSpPr>
        <p:spPr>
          <a:xfrm>
            <a:off x="6639338" y="1701706"/>
            <a:ext cx="5063795" cy="4005935"/>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pic>
        <p:nvPicPr>
          <p:cNvPr id="2" name="Picture 1" descr="A picture containing font, text, screenshot, graphics&#10;&#10;Description automatically generated">
            <a:extLst>
              <a:ext uri="{FF2B5EF4-FFF2-40B4-BE49-F238E27FC236}">
                <a16:creationId xmlns:a16="http://schemas.microsoft.com/office/drawing/2014/main" id="{BFB5049D-3E23-A7D1-CBA6-0933E571F33A}"/>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377621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hasCustomPrompt="1"/>
          </p:nvPr>
        </p:nvSpPr>
        <p:spPr>
          <a:xfrm>
            <a:off x="482898" y="365127"/>
            <a:ext cx="11220236" cy="1325563"/>
          </a:xfrm>
        </p:spPr>
        <p:txBody>
          <a:bodyPr/>
          <a:lstStyle>
            <a:lvl1pPr>
              <a:defRPr>
                <a:solidFill>
                  <a:srgbClr val="00A0E6"/>
                </a:solidFill>
              </a:defRPr>
            </a:lvl1pPr>
          </a:lstStyle>
          <a:p>
            <a:r>
              <a:rPr lang="en-US"/>
              <a:t>Click to Add a slide heading</a:t>
            </a:r>
          </a:p>
        </p:txBody>
      </p:sp>
      <p:sp>
        <p:nvSpPr>
          <p:cNvPr id="3" name="Rectangle 2">
            <a:extLst>
              <a:ext uri="{FF2B5EF4-FFF2-40B4-BE49-F238E27FC236}">
                <a16:creationId xmlns:a16="http://schemas.microsoft.com/office/drawing/2014/main" id="{BD5CD6E3-CCD6-4640-9ECC-A9E72ABAB1C4}"/>
              </a:ext>
            </a:extLst>
          </p:cNvPr>
          <p:cNvSpPr/>
          <p:nvPr userDrawn="1"/>
        </p:nvSpPr>
        <p:spPr>
          <a:xfrm>
            <a:off x="682907" y="2025572"/>
            <a:ext cx="5208605" cy="3682070"/>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EDD3EFE-F97E-1340-9388-F52AF1505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136" y="5505478"/>
            <a:ext cx="789673" cy="641715"/>
          </a:xfrm>
          <a:prstGeom prst="rect">
            <a:avLst/>
          </a:prstGeom>
        </p:spPr>
      </p:pic>
      <p:pic>
        <p:nvPicPr>
          <p:cNvPr id="15" name="Picture 14" descr="Icon&#10;&#10;Description automatically generated">
            <a:extLst>
              <a:ext uri="{FF2B5EF4-FFF2-40B4-BE49-F238E27FC236}">
                <a16:creationId xmlns:a16="http://schemas.microsoft.com/office/drawing/2014/main" id="{2C3197E4-CC91-F042-A9FD-859C1D732A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448" y="1705158"/>
            <a:ext cx="825900" cy="670678"/>
          </a:xfrm>
          <a:prstGeom prst="rect">
            <a:avLst/>
          </a:prstGeom>
        </p:spPr>
      </p:pic>
      <p:sp>
        <p:nvSpPr>
          <p:cNvPr id="17" name="Picture Placeholder 7">
            <a:extLst>
              <a:ext uri="{FF2B5EF4-FFF2-40B4-BE49-F238E27FC236}">
                <a16:creationId xmlns:a16="http://schemas.microsoft.com/office/drawing/2014/main" id="{53A7ACEC-52FC-5B4C-9362-D86789D43899}"/>
              </a:ext>
            </a:extLst>
          </p:cNvPr>
          <p:cNvSpPr>
            <a:spLocks noGrp="1"/>
          </p:cNvSpPr>
          <p:nvPr>
            <p:ph type="pic" sz="quarter" idx="13" hasCustomPrompt="1"/>
          </p:nvPr>
        </p:nvSpPr>
        <p:spPr>
          <a:xfrm>
            <a:off x="6096000" y="2040498"/>
            <a:ext cx="5607134" cy="3667144"/>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8" name="Content Placeholder 2">
            <a:extLst>
              <a:ext uri="{FF2B5EF4-FFF2-40B4-BE49-F238E27FC236}">
                <a16:creationId xmlns:a16="http://schemas.microsoft.com/office/drawing/2014/main" id="{B0C5ED4B-69FE-D640-970E-611AD1C50305}"/>
              </a:ext>
            </a:extLst>
          </p:cNvPr>
          <p:cNvSpPr>
            <a:spLocks noGrp="1"/>
          </p:cNvSpPr>
          <p:nvPr>
            <p:ph idx="14" hasCustomPrompt="1"/>
          </p:nvPr>
        </p:nvSpPr>
        <p:spPr>
          <a:xfrm>
            <a:off x="956398" y="2488556"/>
            <a:ext cx="4657324" cy="2453833"/>
          </a:xfrm>
        </p:spPr>
        <p:txBody>
          <a:bodyPr>
            <a:normAutofit/>
          </a:bodyPr>
          <a:lstStyle>
            <a:lvl1pPr marL="0" indent="0">
              <a:buClr>
                <a:srgbClr val="FF4800"/>
              </a:buClr>
              <a:buFont typeface="Arial" panose="020B0604020202020204" pitchFamily="34" charset="0"/>
              <a:buNone/>
              <a:defRPr sz="2000" b="1" i="0">
                <a:solidFill>
                  <a:schemeClr val="bg1"/>
                </a:solidFill>
                <a:latin typeface="HelveticaNeueLT Std" panose="020B0604020202020204" pitchFamily="34" charset="0"/>
                <a:ea typeface="Helvetica Neue Light" panose="02000403000000020004"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quote or thought from someone relevant.</a:t>
            </a:r>
          </a:p>
        </p:txBody>
      </p:sp>
      <p:sp>
        <p:nvSpPr>
          <p:cNvPr id="19" name="Content Placeholder 2">
            <a:extLst>
              <a:ext uri="{FF2B5EF4-FFF2-40B4-BE49-F238E27FC236}">
                <a16:creationId xmlns:a16="http://schemas.microsoft.com/office/drawing/2014/main" id="{5C349443-9F26-3B46-AC5C-D623C9F2CB11}"/>
              </a:ext>
            </a:extLst>
          </p:cNvPr>
          <p:cNvSpPr>
            <a:spLocks noGrp="1"/>
          </p:cNvSpPr>
          <p:nvPr>
            <p:ph idx="1" hasCustomPrompt="1"/>
          </p:nvPr>
        </p:nvSpPr>
        <p:spPr>
          <a:xfrm>
            <a:off x="956399" y="5043536"/>
            <a:ext cx="4657324" cy="380919"/>
          </a:xfrm>
        </p:spPr>
        <p:txBody>
          <a:bodyPr>
            <a:noAutofit/>
          </a:bodyPr>
          <a:lstStyle>
            <a:lvl1pPr marL="0" indent="0">
              <a:buClr>
                <a:srgbClr val="FF4800"/>
              </a:buClr>
              <a:buFont typeface="Arial" panose="020B0604020202020204" pitchFamily="34" charset="0"/>
              <a:buNone/>
              <a:defRPr sz="2000" b="0" i="0">
                <a:solidFill>
                  <a:schemeClr val="bg1"/>
                </a:solidFill>
                <a:latin typeface="HelveticaNeueLT Std" panose="020B0604020202020204" pitchFamily="34"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Attribution here</a:t>
            </a:r>
          </a:p>
        </p:txBody>
      </p:sp>
      <p:pic>
        <p:nvPicPr>
          <p:cNvPr id="4" name="Picture 3" descr="A picture containing font, text, screenshot, graphics&#10;&#10;Description automatically generated">
            <a:extLst>
              <a:ext uri="{FF2B5EF4-FFF2-40B4-BE49-F238E27FC236}">
                <a16:creationId xmlns:a16="http://schemas.microsoft.com/office/drawing/2014/main" id="{C1F08CBE-5A32-6AB9-98E0-5CDBD3DBFFE8}"/>
              </a:ext>
            </a:extLst>
          </p:cNvPr>
          <p:cNvPicPr>
            <a:picLocks noChangeAspect="1"/>
          </p:cNvPicPr>
          <p:nvPr userDrawn="1"/>
        </p:nvPicPr>
        <p:blipFill>
          <a:blip r:embed="rId4"/>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18193142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ullet Points No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7" name="Content Placeholder 2">
            <a:extLst>
              <a:ext uri="{FF2B5EF4-FFF2-40B4-BE49-F238E27FC236}">
                <a16:creationId xmlns:a16="http://schemas.microsoft.com/office/drawing/2014/main" id="{C4B3A6BB-2164-D443-92E6-F61AECB19E85}"/>
              </a:ext>
            </a:extLst>
          </p:cNvPr>
          <p:cNvSpPr>
            <a:spLocks noGrp="1"/>
          </p:cNvSpPr>
          <p:nvPr>
            <p:ph idx="10" hasCustomPrompt="1"/>
          </p:nvPr>
        </p:nvSpPr>
        <p:spPr>
          <a:xfrm>
            <a:off x="496962" y="2472196"/>
            <a:ext cx="11183804" cy="3097331"/>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0" i="0">
                <a:solidFill>
                  <a:srgbClr val="111478"/>
                </a:solidFill>
                <a:latin typeface="HelveticaNeueLT Std Lt" panose="020B0403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add your first point if you need a bullet point list</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pic>
        <p:nvPicPr>
          <p:cNvPr id="2" name="Picture 1" descr="A picture containing font, text, screenshot, graphics&#10;&#10;Description automatically generated">
            <a:extLst>
              <a:ext uri="{FF2B5EF4-FFF2-40B4-BE49-F238E27FC236}">
                <a16:creationId xmlns:a16="http://schemas.microsoft.com/office/drawing/2014/main" id="{62A035FE-7882-71B1-CFC1-D8C8D8369A8F}"/>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27616536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 Points and Two Imag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6105739" cy="1325563"/>
          </a:xfrm>
        </p:spPr>
        <p:txBody>
          <a:bodyPr/>
          <a:lstStyle>
            <a:lvl1pPr>
              <a:defRPr>
                <a:solidFill>
                  <a:srgbClr val="009DE0"/>
                </a:solidFill>
              </a:defRPr>
            </a:lvl1pPr>
          </a:lstStyle>
          <a:p>
            <a:r>
              <a:rPr lang="en-US"/>
              <a:t>Click to Add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7" name="Picture Placeholder 7">
            <a:extLst>
              <a:ext uri="{FF2B5EF4-FFF2-40B4-BE49-F238E27FC236}">
                <a16:creationId xmlns:a16="http://schemas.microsoft.com/office/drawing/2014/main" id="{AEA1995B-8F06-F14D-8B05-E4590E76AE4A}"/>
              </a:ext>
            </a:extLst>
          </p:cNvPr>
          <p:cNvSpPr>
            <a:spLocks noGrp="1"/>
          </p:cNvSpPr>
          <p:nvPr>
            <p:ph type="pic" sz="quarter" idx="13" hasCustomPrompt="1"/>
          </p:nvPr>
        </p:nvSpPr>
        <p:spPr>
          <a:xfrm>
            <a:off x="6811617" y="629392"/>
            <a:ext cx="4869150" cy="2470068"/>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11" name="Content Placeholder 2">
            <a:extLst>
              <a:ext uri="{FF2B5EF4-FFF2-40B4-BE49-F238E27FC236}">
                <a16:creationId xmlns:a16="http://schemas.microsoft.com/office/drawing/2014/main" id="{5EA71140-AFA4-D044-8379-305C80BEF5E6}"/>
              </a:ext>
            </a:extLst>
          </p:cNvPr>
          <p:cNvSpPr>
            <a:spLocks noGrp="1"/>
          </p:cNvSpPr>
          <p:nvPr>
            <p:ph idx="10" hasCustomPrompt="1"/>
          </p:nvPr>
        </p:nvSpPr>
        <p:spPr>
          <a:xfrm>
            <a:off x="511233" y="2462866"/>
            <a:ext cx="5959595" cy="3328334"/>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0" i="0">
                <a:solidFill>
                  <a:srgbClr val="111478"/>
                </a:solidFill>
                <a:latin typeface="HelveticaNeueLT Std Lt" panose="020B0403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add your first point if you need a bullet point list</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sp>
        <p:nvSpPr>
          <p:cNvPr id="12" name="Picture Placeholder 7">
            <a:extLst>
              <a:ext uri="{FF2B5EF4-FFF2-40B4-BE49-F238E27FC236}">
                <a16:creationId xmlns:a16="http://schemas.microsoft.com/office/drawing/2014/main" id="{57F22013-196C-0A45-B8A1-062D45A2AD45}"/>
              </a:ext>
            </a:extLst>
          </p:cNvPr>
          <p:cNvSpPr>
            <a:spLocks noGrp="1"/>
          </p:cNvSpPr>
          <p:nvPr>
            <p:ph type="pic" sz="quarter" idx="14" hasCustomPrompt="1"/>
          </p:nvPr>
        </p:nvSpPr>
        <p:spPr>
          <a:xfrm>
            <a:off x="6811617" y="3321132"/>
            <a:ext cx="4869150" cy="2470068"/>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pic>
        <p:nvPicPr>
          <p:cNvPr id="2" name="Picture 1" descr="A picture containing font, text, screenshot, graphics&#10;&#10;Description automatically generated">
            <a:extLst>
              <a:ext uri="{FF2B5EF4-FFF2-40B4-BE49-F238E27FC236}">
                <a16:creationId xmlns:a16="http://schemas.microsoft.com/office/drawing/2014/main" id="{B63F69F8-DCBF-3AA6-08B7-BD2F4A95A458}"/>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46447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ullet Points and One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4C3CDA-56B8-FA41-B00D-104495BDA26A}"/>
              </a:ext>
            </a:extLst>
          </p:cNvPr>
          <p:cNvSpPr>
            <a:spLocks noGrp="1"/>
          </p:cNvSpPr>
          <p:nvPr>
            <p:ph type="title" hasCustomPrompt="1"/>
          </p:nvPr>
        </p:nvSpPr>
        <p:spPr>
          <a:xfrm>
            <a:off x="511233" y="376144"/>
            <a:ext cx="11183804" cy="1325563"/>
          </a:xfrm>
        </p:spPr>
        <p:txBody>
          <a:bodyPr/>
          <a:lstStyle>
            <a:lvl1pPr>
              <a:defRPr>
                <a:solidFill>
                  <a:srgbClr val="009DE0"/>
                </a:solidFill>
              </a:defRPr>
            </a:lvl1pPr>
          </a:lstStyle>
          <a:p>
            <a:r>
              <a:rPr lang="en-US"/>
              <a:t>Click to Add a slide heading</a:t>
            </a:r>
          </a:p>
        </p:txBody>
      </p:sp>
      <p:sp>
        <p:nvSpPr>
          <p:cNvPr id="3" name="Content Placeholder 2">
            <a:extLst>
              <a:ext uri="{FF2B5EF4-FFF2-40B4-BE49-F238E27FC236}">
                <a16:creationId xmlns:a16="http://schemas.microsoft.com/office/drawing/2014/main" id="{84823655-2B87-3D44-B8E5-E2FC961451BD}"/>
              </a:ext>
            </a:extLst>
          </p:cNvPr>
          <p:cNvSpPr>
            <a:spLocks noGrp="1"/>
          </p:cNvSpPr>
          <p:nvPr>
            <p:ph idx="1" hasCustomPrompt="1"/>
          </p:nvPr>
        </p:nvSpPr>
        <p:spPr>
          <a:xfrm>
            <a:off x="496962" y="1632282"/>
            <a:ext cx="5959595" cy="664355"/>
          </a:xfrm>
        </p:spPr>
        <p:txBody>
          <a:bodyPr>
            <a:normAutofit/>
          </a:bodyPr>
          <a:lstStyle>
            <a:lvl1pPr marL="0" indent="0">
              <a:buClr>
                <a:srgbClr val="FF4800"/>
              </a:buClr>
              <a:buFont typeface="Arial" panose="020B0604020202020204" pitchFamily="34" charset="0"/>
              <a:buNone/>
              <a:defRPr sz="3200" b="1" i="0">
                <a:solidFill>
                  <a:srgbClr val="10147D"/>
                </a:solidFill>
                <a:latin typeface="Roboto Slab Medium" pitchFamily="2" charset="0"/>
                <a:ea typeface="Roboto Slab Medium" pitchFamily="2" charset="0"/>
                <a:cs typeface="Helvetica Neue" panose="02000503000000020004" pitchFamily="2" charset="0"/>
              </a:defRPr>
            </a:lvl1pPr>
            <a:lvl2pPr>
              <a:buClr>
                <a:srgbClr val="FF4800"/>
              </a:buClr>
              <a:defRPr>
                <a:solidFill>
                  <a:srgbClr val="10147D"/>
                </a:solidFill>
              </a:defRPr>
            </a:lvl2pPr>
          </a:lstStyle>
          <a:p>
            <a:pPr lvl="0"/>
            <a:r>
              <a:rPr lang="en-US"/>
              <a:t>Click to add a </a:t>
            </a:r>
            <a:r>
              <a:rPr lang="en-US" err="1"/>
              <a:t>subheader</a:t>
            </a:r>
            <a:endParaRPr lang="en-US"/>
          </a:p>
        </p:txBody>
      </p:sp>
      <p:sp>
        <p:nvSpPr>
          <p:cNvPr id="7" name="Picture Placeholder 7">
            <a:extLst>
              <a:ext uri="{FF2B5EF4-FFF2-40B4-BE49-F238E27FC236}">
                <a16:creationId xmlns:a16="http://schemas.microsoft.com/office/drawing/2014/main" id="{23B1CFF4-0F71-9440-9C22-190B4DEE696A}"/>
              </a:ext>
            </a:extLst>
          </p:cNvPr>
          <p:cNvSpPr>
            <a:spLocks noGrp="1"/>
          </p:cNvSpPr>
          <p:nvPr>
            <p:ph type="pic" sz="quarter" idx="13" hasCustomPrompt="1"/>
          </p:nvPr>
        </p:nvSpPr>
        <p:spPr>
          <a:xfrm>
            <a:off x="496962" y="2451652"/>
            <a:ext cx="5063795" cy="3255990"/>
          </a:xfrm>
          <a:solidFill>
            <a:srgbClr val="00A0E6"/>
          </a:solidFill>
        </p:spPr>
        <p:txBody>
          <a:bodyPr>
            <a:normAutofit/>
          </a:bodyPr>
          <a:lstStyle>
            <a:lvl1pPr>
              <a:defRPr sz="2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here to add an image to your gallery slide. If you change your mind, delete the image and click to upload a new one.</a:t>
            </a:r>
          </a:p>
        </p:txBody>
      </p:sp>
      <p:sp>
        <p:nvSpPr>
          <p:cNvPr id="9" name="Content Placeholder 2">
            <a:extLst>
              <a:ext uri="{FF2B5EF4-FFF2-40B4-BE49-F238E27FC236}">
                <a16:creationId xmlns:a16="http://schemas.microsoft.com/office/drawing/2014/main" id="{867FA988-578A-D743-8EDB-67C93313C5D5}"/>
              </a:ext>
            </a:extLst>
          </p:cNvPr>
          <p:cNvSpPr>
            <a:spLocks noGrp="1"/>
          </p:cNvSpPr>
          <p:nvPr>
            <p:ph idx="10" hasCustomPrompt="1"/>
          </p:nvPr>
        </p:nvSpPr>
        <p:spPr>
          <a:xfrm>
            <a:off x="5791199" y="2472196"/>
            <a:ext cx="5903837" cy="3235569"/>
          </a:xfrm>
        </p:spPr>
        <p:txBody>
          <a:bodyPr>
            <a:normAutofit/>
          </a:bodyPr>
          <a:lstStyle>
            <a:lvl1pPr marL="342900" marR="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sz="2000" b="0" i="0">
                <a:solidFill>
                  <a:srgbClr val="111478"/>
                </a:solidFill>
                <a:latin typeface="HelveticaNeueLT Std Lt" panose="020B0403020202020204" pitchFamily="34" charset="0"/>
                <a:ea typeface="Helvetica Neue" panose="02000503000000020004" pitchFamily="2" charset="0"/>
                <a:cs typeface="Helvetica Neue" panose="02000503000000020004" pitchFamily="2" charset="0"/>
              </a:defRPr>
            </a:lvl1pPr>
            <a:lvl2pPr marL="457189" indent="0">
              <a:buClr>
                <a:srgbClr val="FF4800"/>
              </a:buClr>
              <a:buFont typeface="Wingdings" pitchFamily="2" charset="2"/>
              <a:buNone/>
              <a:defRPr sz="2200" b="1" i="0">
                <a:solidFill>
                  <a:schemeClr val="bg1"/>
                </a:solidFill>
                <a:latin typeface="HelveticaNeueLT Std" panose="020B0604020202020204" pitchFamily="34" charset="0"/>
                <a:ea typeface="Helvetica Neue" panose="02000503000000020004" pitchFamily="2" charset="0"/>
                <a:cs typeface="Helvetica Neue" panose="02000503000000020004" pitchFamily="2" charset="0"/>
              </a:defRPr>
            </a:lvl2pPr>
          </a:lstStyle>
          <a:p>
            <a:pPr lvl="0"/>
            <a:r>
              <a:rPr lang="en-US"/>
              <a:t>Click to add your first point if you need a bullet point list</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two</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three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four</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five</a:t>
            </a:r>
          </a:p>
          <a:p>
            <a:pPr marL="342900" marR="0" lvl="0" indent="-342900" algn="l" defTabSz="914377" rtl="0" eaLnBrk="1" fontAlgn="auto" latinLnBrk="0" hangingPunct="1">
              <a:lnSpc>
                <a:spcPct val="120000"/>
              </a:lnSpc>
              <a:spcBef>
                <a:spcPts val="1000"/>
              </a:spcBef>
              <a:spcAft>
                <a:spcPts val="0"/>
              </a:spcAft>
              <a:buClr>
                <a:srgbClr val="FF5A1D"/>
              </a:buClr>
              <a:buSzTx/>
              <a:buFont typeface="Wingdings" pitchFamily="2" charset="2"/>
              <a:buChar char="§"/>
              <a:tabLst/>
              <a:defRPr/>
            </a:pPr>
            <a:r>
              <a:rPr lang="en-US"/>
              <a:t>Point six</a:t>
            </a:r>
          </a:p>
          <a:p>
            <a:pPr lvl="0"/>
            <a:endParaRPr lang="en-US"/>
          </a:p>
          <a:p>
            <a:pPr lvl="0"/>
            <a:endParaRPr lang="en-US"/>
          </a:p>
        </p:txBody>
      </p:sp>
      <p:pic>
        <p:nvPicPr>
          <p:cNvPr id="2" name="Picture 1" descr="A picture containing font, text, screenshot, graphics&#10;&#10;Description automatically generated">
            <a:extLst>
              <a:ext uri="{FF2B5EF4-FFF2-40B4-BE49-F238E27FC236}">
                <a16:creationId xmlns:a16="http://schemas.microsoft.com/office/drawing/2014/main" id="{CE3BEB60-4847-08DD-E627-633529A1E4B4}"/>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3410769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5CD54-F59D-E54F-B6B3-9C210516043B}"/>
              </a:ext>
            </a:extLst>
          </p:cNvPr>
          <p:cNvSpPr/>
          <p:nvPr userDrawn="1"/>
        </p:nvSpPr>
        <p:spPr>
          <a:xfrm>
            <a:off x="0" y="0"/>
            <a:ext cx="12337366" cy="6963508"/>
          </a:xfrm>
          <a:prstGeom prst="rect">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20506" y="1986086"/>
            <a:ext cx="11155679" cy="2137394"/>
          </a:xfrm>
          <a:ln>
            <a:noFill/>
          </a:ln>
        </p:spPr>
        <p:txBody>
          <a:bodyPr anchor="b">
            <a:normAutofit/>
          </a:bodyPr>
          <a:lstStyle>
            <a:lvl1pPr algn="ctr">
              <a:defRPr sz="9600">
                <a:solidFill>
                  <a:schemeClr val="bg1"/>
                </a:solidFill>
              </a:defRPr>
            </a:lvl1pPr>
          </a:lstStyle>
          <a:p>
            <a:r>
              <a:rPr lang="en-US"/>
              <a:t>CLICK TO ADD THANK YOU</a:t>
            </a:r>
          </a:p>
        </p:txBody>
      </p:sp>
      <p:pic>
        <p:nvPicPr>
          <p:cNvPr id="4" name="Picture 3" descr="A black background with white text&#10;&#10;Description automatically generated with medium confidence">
            <a:extLst>
              <a:ext uri="{FF2B5EF4-FFF2-40B4-BE49-F238E27FC236}">
                <a16:creationId xmlns:a16="http://schemas.microsoft.com/office/drawing/2014/main" id="{E516D844-AE34-EBF0-F004-EB338DC7CDE7}"/>
              </a:ext>
            </a:extLst>
          </p:cNvPr>
          <p:cNvPicPr>
            <a:picLocks noChangeAspect="1"/>
          </p:cNvPicPr>
          <p:nvPr userDrawn="1"/>
        </p:nvPicPr>
        <p:blipFill>
          <a:blip r:embed="rId2"/>
          <a:stretch>
            <a:fillRect/>
          </a:stretch>
        </p:blipFill>
        <p:spPr>
          <a:xfrm>
            <a:off x="9420567" y="5870135"/>
            <a:ext cx="2511147" cy="808961"/>
          </a:xfrm>
          <a:prstGeom prst="rect">
            <a:avLst/>
          </a:prstGeom>
        </p:spPr>
      </p:pic>
    </p:spTree>
    <p:extLst>
      <p:ext uri="{BB962C8B-B14F-4D97-AF65-F5344CB8AC3E}">
        <p14:creationId xmlns:p14="http://schemas.microsoft.com/office/powerpoint/2010/main" val="34471106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520506" y="1986086"/>
            <a:ext cx="11155679" cy="2137394"/>
          </a:xfrm>
          <a:ln>
            <a:noFill/>
          </a:ln>
        </p:spPr>
        <p:txBody>
          <a:bodyPr anchor="b">
            <a:normAutofit/>
          </a:bodyPr>
          <a:lstStyle>
            <a:lvl1pPr algn="ctr">
              <a:defRPr sz="9600">
                <a:solidFill>
                  <a:srgbClr val="009DE0"/>
                </a:solidFill>
              </a:defRPr>
            </a:lvl1pPr>
          </a:lstStyle>
          <a:p>
            <a:r>
              <a:rPr lang="en-US"/>
              <a:t>CLICK TO ADD THANK YOU</a:t>
            </a:r>
          </a:p>
        </p:txBody>
      </p:sp>
      <p:pic>
        <p:nvPicPr>
          <p:cNvPr id="2" name="Picture 1" descr="A picture containing font, text, screenshot, graphics&#10;&#10;Description automatically generated">
            <a:extLst>
              <a:ext uri="{FF2B5EF4-FFF2-40B4-BE49-F238E27FC236}">
                <a16:creationId xmlns:a16="http://schemas.microsoft.com/office/drawing/2014/main" id="{A2AD15CE-2CEB-7723-B9E1-9FAC01882943}"/>
              </a:ext>
            </a:extLst>
          </p:cNvPr>
          <p:cNvPicPr>
            <a:picLocks noChangeAspect="1"/>
          </p:cNvPicPr>
          <p:nvPr userDrawn="1"/>
        </p:nvPicPr>
        <p:blipFill>
          <a:blip r:embed="rId2"/>
          <a:stretch>
            <a:fillRect/>
          </a:stretch>
        </p:blipFill>
        <p:spPr>
          <a:xfrm>
            <a:off x="9687951" y="6100185"/>
            <a:ext cx="2007086" cy="375349"/>
          </a:xfrm>
          <a:prstGeom prst="rect">
            <a:avLst/>
          </a:prstGeom>
        </p:spPr>
      </p:pic>
    </p:spTree>
    <p:extLst>
      <p:ext uri="{BB962C8B-B14F-4D97-AF65-F5344CB8AC3E}">
        <p14:creationId xmlns:p14="http://schemas.microsoft.com/office/powerpoint/2010/main" val="34211967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BCAFC7-1CC7-F141-816B-BDA1C3AC3B36}"/>
              </a:ext>
            </a:extLst>
          </p:cNvPr>
          <p:cNvPicPr>
            <a:picLocks noChangeAspect="1"/>
          </p:cNvPicPr>
          <p:nvPr userDrawn="1"/>
        </p:nvPicPr>
        <p:blipFill>
          <a:blip r:embed="rId2"/>
          <a:stretch>
            <a:fillRect/>
          </a:stretch>
        </p:blipFill>
        <p:spPr>
          <a:xfrm>
            <a:off x="6351" y="0"/>
            <a:ext cx="12179300" cy="6858000"/>
          </a:xfrm>
          <a:prstGeom prst="rect">
            <a:avLst/>
          </a:prstGeom>
        </p:spPr>
      </p:pic>
      <p:sp>
        <p:nvSpPr>
          <p:cNvPr id="8" name="Title 1">
            <a:extLst>
              <a:ext uri="{FF2B5EF4-FFF2-40B4-BE49-F238E27FC236}">
                <a16:creationId xmlns:a16="http://schemas.microsoft.com/office/drawing/2014/main" id="{A3E3B42A-DC67-514D-BD6E-75FD5FB9DE6A}"/>
              </a:ext>
            </a:extLst>
          </p:cNvPr>
          <p:cNvSpPr txBox="1">
            <a:spLocks/>
          </p:cNvSpPr>
          <p:nvPr userDrawn="1"/>
        </p:nvSpPr>
        <p:spPr>
          <a:xfrm>
            <a:off x="1100139" y="2621650"/>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Cheddar Gothic Sans" pitchFamily="2" charset="77"/>
                <a:ea typeface="Cheddar Gothic Sans" pitchFamily="2" charset="77"/>
                <a:cs typeface="+mj-cs"/>
              </a:defRPr>
            </a:lvl1pPr>
          </a:lstStyle>
          <a:p>
            <a:endParaRPr lang="en-US" sz="6000" dirty="0">
              <a:solidFill>
                <a:srgbClr val="10147D"/>
              </a:solidFill>
            </a:endParaRPr>
          </a:p>
        </p:txBody>
      </p:sp>
      <p:sp>
        <p:nvSpPr>
          <p:cNvPr id="10" name="Subtitle 2">
            <a:extLst>
              <a:ext uri="{FF2B5EF4-FFF2-40B4-BE49-F238E27FC236}">
                <a16:creationId xmlns:a16="http://schemas.microsoft.com/office/drawing/2014/main" id="{584D5918-1EFB-E84A-8DF1-72A23E8D5061}"/>
              </a:ext>
            </a:extLst>
          </p:cNvPr>
          <p:cNvSpPr txBox="1">
            <a:spLocks/>
          </p:cNvSpPr>
          <p:nvPr userDrawn="1"/>
        </p:nvSpPr>
        <p:spPr>
          <a:xfrm>
            <a:off x="1100139" y="5101325"/>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kern="1200">
                <a:solidFill>
                  <a:schemeClr val="bg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dirty="0">
              <a:solidFill>
                <a:srgbClr val="FF4800"/>
              </a:solidFill>
            </a:endParaRPr>
          </a:p>
        </p:txBody>
      </p:sp>
      <p:sp>
        <p:nvSpPr>
          <p:cNvPr id="11" name="Title 1">
            <a:extLst>
              <a:ext uri="{FF2B5EF4-FFF2-40B4-BE49-F238E27FC236}">
                <a16:creationId xmlns:a16="http://schemas.microsoft.com/office/drawing/2014/main" id="{06A60CB8-4B06-2948-888B-6A96515E3CF7}"/>
              </a:ext>
            </a:extLst>
          </p:cNvPr>
          <p:cNvSpPr>
            <a:spLocks noGrp="1"/>
          </p:cNvSpPr>
          <p:nvPr>
            <p:ph type="ctrTitle"/>
          </p:nvPr>
        </p:nvSpPr>
        <p:spPr>
          <a:xfrm>
            <a:off x="947739" y="2469250"/>
            <a:ext cx="9144000" cy="2387600"/>
          </a:xfrm>
        </p:spPr>
        <p:txBody>
          <a:bodyPr anchor="b"/>
          <a:lstStyle>
            <a:lvl1pPr algn="l">
              <a:defRPr sz="6000">
                <a:solidFill>
                  <a:srgbClr val="10147D"/>
                </a:solidFill>
              </a:defRPr>
            </a:lvl1pPr>
          </a:lstStyle>
          <a:p>
            <a:r>
              <a:rPr lang="en-US"/>
              <a:t>Click to edit Master title style</a:t>
            </a:r>
          </a:p>
        </p:txBody>
      </p:sp>
      <p:sp>
        <p:nvSpPr>
          <p:cNvPr id="12" name="Subtitle 2">
            <a:extLst>
              <a:ext uri="{FF2B5EF4-FFF2-40B4-BE49-F238E27FC236}">
                <a16:creationId xmlns:a16="http://schemas.microsoft.com/office/drawing/2014/main" id="{9B942629-37EF-CA46-873C-8D40C2D6EF67}"/>
              </a:ext>
            </a:extLst>
          </p:cNvPr>
          <p:cNvSpPr>
            <a:spLocks noGrp="1"/>
          </p:cNvSpPr>
          <p:nvPr>
            <p:ph type="subTitle" idx="1"/>
          </p:nvPr>
        </p:nvSpPr>
        <p:spPr>
          <a:xfrm>
            <a:off x="947739" y="4948925"/>
            <a:ext cx="9144000" cy="1655762"/>
          </a:xfrm>
        </p:spPr>
        <p:txBody>
          <a:bodyPr/>
          <a:lstStyle>
            <a:lvl1pPr marL="0" indent="0" algn="l">
              <a:buNone/>
              <a:defRPr sz="2400">
                <a:solidFill>
                  <a:srgbClr val="00A0E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612059321"/>
      </p:ext>
    </p:extLst>
  </p:cSld>
  <p:clrMapOvr>
    <a:masterClrMapping/>
  </p:clrMapOvr>
  <p:extLst>
    <p:ext uri="{DCECCB84-F9BA-43D5-87BE-67443E8EF086}">
      <p15:sldGuideLst xmlns:p15="http://schemas.microsoft.com/office/powerpoint/2012/main">
        <p15:guide id="1" orient="horz" pos="572">
          <p15:clr>
            <a:srgbClr val="FBAE40"/>
          </p15:clr>
        </p15:guide>
        <p15:guide id="2" pos="597">
          <p15:clr>
            <a:srgbClr val="FBAE40"/>
          </p15:clr>
        </p15:guide>
        <p15:guide id="3" pos="697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40AFA1-925A-914E-846E-B3B2FC9D787C}"/>
              </a:ext>
            </a:extLst>
          </p:cNvPr>
          <p:cNvPicPr>
            <a:picLocks noChangeAspect="1"/>
          </p:cNvPicPr>
          <p:nvPr userDrawn="1"/>
        </p:nvPicPr>
        <p:blipFill>
          <a:blip r:embed="rId2"/>
          <a:stretch>
            <a:fillRect/>
          </a:stretch>
        </p:blipFill>
        <p:spPr>
          <a:xfrm>
            <a:off x="6351" y="0"/>
            <a:ext cx="12179300" cy="6858000"/>
          </a:xfrm>
          <a:prstGeom prst="rect">
            <a:avLst/>
          </a:prstGeom>
        </p:spPr>
      </p:pic>
      <p:sp>
        <p:nvSpPr>
          <p:cNvPr id="9" name="Picture Placeholder 7">
            <a:extLst>
              <a:ext uri="{FF2B5EF4-FFF2-40B4-BE49-F238E27FC236}">
                <a16:creationId xmlns:a16="http://schemas.microsoft.com/office/drawing/2014/main" id="{0413ECDF-088E-1D4B-B51A-9F40C7C744CB}"/>
              </a:ext>
            </a:extLst>
          </p:cNvPr>
          <p:cNvSpPr>
            <a:spLocks noGrp="1"/>
          </p:cNvSpPr>
          <p:nvPr>
            <p:ph type="pic" sz="quarter" idx="13"/>
          </p:nvPr>
        </p:nvSpPr>
        <p:spPr>
          <a:xfrm>
            <a:off x="644354" y="609600"/>
            <a:ext cx="10938047" cy="4895850"/>
          </a:xfrm>
          <a:solidFill>
            <a:srgbClr val="BB188C"/>
          </a:solidFill>
        </p:spPr>
        <p:txBody>
          <a:bodyPr/>
          <a:lstStyle>
            <a:lvl1pPr>
              <a:defRPr>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F6BB15C2-49C1-114A-8EB2-35C034049A33}"/>
              </a:ext>
            </a:extLst>
          </p:cNvPr>
          <p:cNvSpPr>
            <a:spLocks noGrp="1"/>
          </p:cNvSpPr>
          <p:nvPr>
            <p:ph type="ctrTitle"/>
          </p:nvPr>
        </p:nvSpPr>
        <p:spPr>
          <a:xfrm>
            <a:off x="947739" y="2469250"/>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9D77EC4-5DC8-6948-A8B1-17563CADDDF4}"/>
              </a:ext>
            </a:extLst>
          </p:cNvPr>
          <p:cNvSpPr>
            <a:spLocks noGrp="1"/>
          </p:cNvSpPr>
          <p:nvPr>
            <p:ph type="subTitle" idx="1"/>
          </p:nvPr>
        </p:nvSpPr>
        <p:spPr>
          <a:xfrm>
            <a:off x="947739" y="4948925"/>
            <a:ext cx="9144000" cy="1655762"/>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2626831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7" y="1825627"/>
            <a:ext cx="7315200" cy="4195763"/>
          </a:xfrm>
        </p:spPr>
        <p:txBody>
          <a:bodyPr/>
          <a:lstStyle>
            <a:lvl1pPr marL="0" indent="0">
              <a:buFont typeface="Arial" panose="020B0604020202020204" pitchFamily="34" charset="0"/>
              <a:buNone/>
              <a:defRPr b="0">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9596291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a:xfrm>
            <a:off x="356286" y="365127"/>
            <a:ext cx="7659559" cy="1325563"/>
          </a:xfrm>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6" y="1825627"/>
            <a:ext cx="7659559" cy="4195763"/>
          </a:xfrm>
        </p:spPr>
        <p:txBody>
          <a:bodyPr/>
          <a:lstStyle>
            <a:lvl1pPr marL="0" indent="0">
              <a:buClr>
                <a:srgbClr val="FF4800"/>
              </a:buClr>
              <a:buFont typeface="Arial" panose="020B0604020202020204" pitchFamily="34" charset="0"/>
              <a:buNone/>
              <a:defRPr b="0">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p:nvPr>
        </p:nvSpPr>
        <p:spPr>
          <a:xfrm>
            <a:off x="8377237" y="1825625"/>
            <a:ext cx="3371851" cy="3919538"/>
          </a:xfrm>
          <a:solidFill>
            <a:srgbClr val="00A0E6"/>
          </a:solidFill>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37902404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a:xfrm>
            <a:off x="356286" y="365127"/>
            <a:ext cx="7671433" cy="1325563"/>
          </a:xfrm>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6" y="1825627"/>
            <a:ext cx="7671433" cy="4195763"/>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p:nvPr>
        </p:nvSpPr>
        <p:spPr>
          <a:xfrm>
            <a:off x="8377237" y="3200402"/>
            <a:ext cx="3371851" cy="2544763"/>
          </a:xfrm>
          <a:solidFill>
            <a:srgbClr val="00A0E6"/>
          </a:solidFill>
        </p:spPr>
        <p:txBody>
          <a:bodyPr/>
          <a:lstStyle>
            <a:lvl1pPr>
              <a:defRPr>
                <a:solidFill>
                  <a:schemeClr val="bg1"/>
                </a:solidFill>
              </a:defRPr>
            </a:lvl1pPr>
          </a:lstStyle>
          <a:p>
            <a:r>
              <a:rPr lang="en-US" dirty="0"/>
              <a:t>Click icon to add picture</a:t>
            </a:r>
          </a:p>
        </p:txBody>
      </p:sp>
      <p:sp>
        <p:nvSpPr>
          <p:cNvPr id="6" name="Picture Placeholder 7">
            <a:extLst>
              <a:ext uri="{FF2B5EF4-FFF2-40B4-BE49-F238E27FC236}">
                <a16:creationId xmlns:a16="http://schemas.microsoft.com/office/drawing/2014/main" id="{71B77CDD-D4CF-9145-88B3-A16E3C9FA05E}"/>
              </a:ext>
            </a:extLst>
          </p:cNvPr>
          <p:cNvSpPr>
            <a:spLocks noGrp="1"/>
          </p:cNvSpPr>
          <p:nvPr>
            <p:ph type="pic" sz="quarter" idx="14"/>
          </p:nvPr>
        </p:nvSpPr>
        <p:spPr>
          <a:xfrm>
            <a:off x="8377237" y="368302"/>
            <a:ext cx="3371851" cy="2544763"/>
          </a:xfrm>
          <a:solidFill>
            <a:srgbClr val="00A0E6"/>
          </a:solidFill>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43061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ful Statem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1B171-CCF1-4A46-901B-706C54B7EE31}"/>
              </a:ext>
            </a:extLst>
          </p:cNvPr>
          <p:cNvSpPr/>
          <p:nvPr userDrawn="1"/>
        </p:nvSpPr>
        <p:spPr>
          <a:xfrm>
            <a:off x="0" y="0"/>
            <a:ext cx="12192000" cy="6858001"/>
          </a:xfrm>
          <a:prstGeom prst="rect">
            <a:avLst/>
          </a:prstGeom>
          <a:solidFill>
            <a:srgbClr val="111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E9A874-3596-5E4B-B4EE-A836DEA15746}"/>
              </a:ext>
            </a:extLst>
          </p:cNvPr>
          <p:cNvSpPr>
            <a:spLocks noGrp="1"/>
          </p:cNvSpPr>
          <p:nvPr>
            <p:ph type="title" hasCustomPrompt="1"/>
          </p:nvPr>
        </p:nvSpPr>
        <p:spPr>
          <a:xfrm>
            <a:off x="574115" y="1941342"/>
            <a:ext cx="8640225" cy="4336247"/>
          </a:xfrm>
        </p:spPr>
        <p:txBody>
          <a:bodyPr anchor="b">
            <a:noAutofit/>
          </a:bodyPr>
          <a:lstStyle>
            <a:lvl1pPr>
              <a:defRPr sz="9600">
                <a:solidFill>
                  <a:srgbClr val="009DE0"/>
                </a:solidFill>
              </a:defRPr>
            </a:lvl1pPr>
          </a:lstStyle>
          <a:p>
            <a:r>
              <a:rPr lang="en-US"/>
              <a:t>Click to add impactful statement</a:t>
            </a:r>
          </a:p>
        </p:txBody>
      </p:sp>
      <p:pic>
        <p:nvPicPr>
          <p:cNvPr id="3" name="Picture 2" descr="A black background with white text&#10;&#10;Description automatically generated with medium confidence">
            <a:extLst>
              <a:ext uri="{FF2B5EF4-FFF2-40B4-BE49-F238E27FC236}">
                <a16:creationId xmlns:a16="http://schemas.microsoft.com/office/drawing/2014/main" id="{E00B17B9-D862-76D4-C8BE-F9DB31FE1ACA}"/>
              </a:ext>
            </a:extLst>
          </p:cNvPr>
          <p:cNvPicPr>
            <a:picLocks noChangeAspect="1"/>
          </p:cNvPicPr>
          <p:nvPr userDrawn="1"/>
        </p:nvPicPr>
        <p:blipFill>
          <a:blip r:embed="rId2"/>
          <a:stretch>
            <a:fillRect/>
          </a:stretch>
        </p:blipFill>
        <p:spPr>
          <a:xfrm>
            <a:off x="9529897" y="5797650"/>
            <a:ext cx="2346546" cy="755935"/>
          </a:xfrm>
          <a:prstGeom prst="rect">
            <a:avLst/>
          </a:prstGeom>
        </p:spPr>
      </p:pic>
    </p:spTree>
    <p:extLst>
      <p:ext uri="{BB962C8B-B14F-4D97-AF65-F5344CB8AC3E}">
        <p14:creationId xmlns:p14="http://schemas.microsoft.com/office/powerpoint/2010/main" val="42577097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a:xfrm>
            <a:off x="356286" y="365127"/>
            <a:ext cx="6637639" cy="1325563"/>
          </a:xfrm>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6" y="1825627"/>
            <a:ext cx="6637639" cy="4195763"/>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p:nvPr>
        </p:nvSpPr>
        <p:spPr>
          <a:xfrm>
            <a:off x="7327557" y="368302"/>
            <a:ext cx="4421531" cy="5376863"/>
          </a:xfrm>
          <a:solidFill>
            <a:srgbClr val="00A0E6"/>
          </a:solidFill>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849993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A874-3596-5E4B-B4EE-A836DEA15746}"/>
              </a:ext>
            </a:extLst>
          </p:cNvPr>
          <p:cNvSpPr>
            <a:spLocks noGrp="1"/>
          </p:cNvSpPr>
          <p:nvPr>
            <p:ph type="title"/>
          </p:nvPr>
        </p:nvSpPr>
        <p:spPr>
          <a:xfrm>
            <a:off x="334963"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C563C9-70DC-0B47-8247-81326095DAB2}"/>
              </a:ext>
            </a:extLst>
          </p:cNvPr>
          <p:cNvSpPr>
            <a:spLocks noGrp="1"/>
          </p:cNvSpPr>
          <p:nvPr>
            <p:ph type="body" idx="1"/>
          </p:nvPr>
        </p:nvSpPr>
        <p:spPr>
          <a:xfrm>
            <a:off x="334963" y="4589465"/>
            <a:ext cx="10515600" cy="1500187"/>
          </a:xfrm>
        </p:spPr>
        <p:txBody>
          <a:bodyPr/>
          <a:lstStyle>
            <a:lvl1pPr marL="0" indent="0">
              <a:buNone/>
              <a:defRPr sz="2400">
                <a:solidFill>
                  <a:srgbClr val="00A0E6"/>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429569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50AA89-D556-644F-9F65-0F99A39EB0C5}"/>
              </a:ext>
            </a:extLst>
          </p:cNvPr>
          <p:cNvPicPr>
            <a:picLocks noChangeAspect="1"/>
          </p:cNvPicPr>
          <p:nvPr userDrawn="1"/>
        </p:nvPicPr>
        <p:blipFill>
          <a:blip r:embed="rId2"/>
          <a:stretch>
            <a:fillRect/>
          </a:stretch>
        </p:blipFill>
        <p:spPr>
          <a:xfrm>
            <a:off x="6351" y="0"/>
            <a:ext cx="12179300" cy="6858000"/>
          </a:xfrm>
          <a:prstGeom prst="rect">
            <a:avLst/>
          </a:prstGeom>
        </p:spPr>
      </p:pic>
      <p:sp>
        <p:nvSpPr>
          <p:cNvPr id="2" name="Title 1">
            <a:extLst>
              <a:ext uri="{FF2B5EF4-FFF2-40B4-BE49-F238E27FC236}">
                <a16:creationId xmlns:a16="http://schemas.microsoft.com/office/drawing/2014/main" id="{86E9A874-3596-5E4B-B4EE-A836DEA15746}"/>
              </a:ext>
            </a:extLst>
          </p:cNvPr>
          <p:cNvSpPr>
            <a:spLocks noGrp="1"/>
          </p:cNvSpPr>
          <p:nvPr>
            <p:ph type="title"/>
          </p:nvPr>
        </p:nvSpPr>
        <p:spPr>
          <a:xfrm>
            <a:off x="334963" y="173672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2C563C9-70DC-0B47-8247-81326095DAB2}"/>
              </a:ext>
            </a:extLst>
          </p:cNvPr>
          <p:cNvSpPr>
            <a:spLocks noGrp="1"/>
          </p:cNvSpPr>
          <p:nvPr>
            <p:ph type="body" idx="1"/>
          </p:nvPr>
        </p:nvSpPr>
        <p:spPr>
          <a:xfrm>
            <a:off x="334963" y="4589465"/>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965961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E6AB-7FD3-9242-A6B8-6095677E6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7E107-4236-334A-99C6-4494C9E09197}"/>
              </a:ext>
            </a:extLst>
          </p:cNvPr>
          <p:cNvSpPr>
            <a:spLocks noGrp="1"/>
          </p:cNvSpPr>
          <p:nvPr>
            <p:ph sz="half" idx="1"/>
          </p:nvPr>
        </p:nvSpPr>
        <p:spPr>
          <a:xfrm>
            <a:off x="334963" y="1825625"/>
            <a:ext cx="5181600" cy="4351338"/>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4" name="Content Placeholder 3">
            <a:extLst>
              <a:ext uri="{FF2B5EF4-FFF2-40B4-BE49-F238E27FC236}">
                <a16:creationId xmlns:a16="http://schemas.microsoft.com/office/drawing/2014/main" id="{70360E05-B056-3648-BF4C-D9A2CBBDA1C8}"/>
              </a:ext>
            </a:extLst>
          </p:cNvPr>
          <p:cNvSpPr>
            <a:spLocks noGrp="1"/>
          </p:cNvSpPr>
          <p:nvPr>
            <p:ph sz="half" idx="2"/>
          </p:nvPr>
        </p:nvSpPr>
        <p:spPr>
          <a:xfrm>
            <a:off x="6172200" y="1825625"/>
            <a:ext cx="5181600" cy="4351338"/>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520739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5E93-FB4E-944A-A016-71B8955DB3F4}"/>
              </a:ext>
            </a:extLst>
          </p:cNvPr>
          <p:cNvSpPr>
            <a:spLocks noGrp="1"/>
          </p:cNvSpPr>
          <p:nvPr>
            <p:ph type="title"/>
          </p:nvPr>
        </p:nvSpPr>
        <p:spPr>
          <a:xfrm>
            <a:off x="334963"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3CD46-7834-A542-8F2B-461B25FBAB8E}"/>
              </a:ext>
            </a:extLst>
          </p:cNvPr>
          <p:cNvSpPr>
            <a:spLocks noGrp="1"/>
          </p:cNvSpPr>
          <p:nvPr>
            <p:ph type="body" idx="1"/>
          </p:nvPr>
        </p:nvSpPr>
        <p:spPr>
          <a:xfrm>
            <a:off x="334964"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0EF38-79F3-E64B-8CE6-C98A6FCE2F57}"/>
              </a:ext>
            </a:extLst>
          </p:cNvPr>
          <p:cNvSpPr>
            <a:spLocks noGrp="1"/>
          </p:cNvSpPr>
          <p:nvPr>
            <p:ph sz="half" idx="2"/>
          </p:nvPr>
        </p:nvSpPr>
        <p:spPr>
          <a:xfrm>
            <a:off x="334964" y="2505075"/>
            <a:ext cx="5157787" cy="3684588"/>
          </a:xfrm>
        </p:spPr>
        <p:txBody>
          <a:bodyPr/>
          <a:lstStyle>
            <a:lvl1pPr>
              <a:defRPr>
                <a:solidFill>
                  <a:srgbClr val="10147D"/>
                </a:solidFill>
                <a:latin typeface="Helvetica" pitchFamily="2" charset="0"/>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C6A85D58-5EA5-6348-9A90-87FDCDC01451}"/>
              </a:ext>
            </a:extLst>
          </p:cNvPr>
          <p:cNvSpPr>
            <a:spLocks noGrp="1"/>
          </p:cNvSpPr>
          <p:nvPr>
            <p:ph type="body" sz="quarter" idx="3"/>
          </p:nvPr>
        </p:nvSpPr>
        <p:spPr>
          <a:xfrm>
            <a:off x="5667375"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A86953-A7BB-3643-8426-D893CBF51952}"/>
              </a:ext>
            </a:extLst>
          </p:cNvPr>
          <p:cNvSpPr>
            <a:spLocks noGrp="1"/>
          </p:cNvSpPr>
          <p:nvPr>
            <p:ph sz="quarter" idx="4"/>
          </p:nvPr>
        </p:nvSpPr>
        <p:spPr>
          <a:xfrm>
            <a:off x="5667375" y="2505075"/>
            <a:ext cx="5183188" cy="3684588"/>
          </a:xfrm>
        </p:spPr>
        <p:txBody>
          <a:bodyPr/>
          <a:lstStyle>
            <a:lvl1pPr>
              <a:defRPr>
                <a:solidFill>
                  <a:srgbClr val="10147D"/>
                </a:solidFill>
                <a:latin typeface="Helvetica" pitchFamily="2" charset="0"/>
              </a:defRPr>
            </a:lvl1pPr>
            <a:lvl2pPr>
              <a:buClr>
                <a:srgbClr val="FF4800"/>
              </a:buClr>
              <a:defRPr>
                <a:solidFill>
                  <a:srgbClr val="10147D"/>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180768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2" y="368301"/>
            <a:ext cx="12191999" cy="2137394"/>
          </a:xfrm>
        </p:spPr>
        <p:txBody>
          <a:bodyPr anchor="b">
            <a:normAutofit/>
          </a:bodyPr>
          <a:lstStyle>
            <a:lvl1pPr algn="ctr">
              <a:defRPr sz="9600"/>
            </a:lvl1pPr>
          </a:lstStyle>
          <a:p>
            <a:r>
              <a:rPr lang="en-US"/>
              <a:t>questions</a:t>
            </a:r>
          </a:p>
        </p:txBody>
      </p:sp>
    </p:spTree>
    <p:extLst>
      <p:ext uri="{BB962C8B-B14F-4D97-AF65-F5344CB8AC3E}">
        <p14:creationId xmlns:p14="http://schemas.microsoft.com/office/powerpoint/2010/main" val="32786598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24975-C8DC-5B44-8A74-F940C70AB189}"/>
              </a:ext>
            </a:extLst>
          </p:cNvPr>
          <p:cNvPicPr>
            <a:picLocks noChangeAspect="1"/>
          </p:cNvPicPr>
          <p:nvPr userDrawn="1"/>
        </p:nvPicPr>
        <p:blipFill>
          <a:blip r:embed="rId2"/>
          <a:stretch>
            <a:fillRect/>
          </a:stretch>
        </p:blipFill>
        <p:spPr>
          <a:xfrm>
            <a:off x="6351" y="0"/>
            <a:ext cx="12179300" cy="6858000"/>
          </a:xfrm>
          <a:prstGeom prst="rect">
            <a:avLst/>
          </a:prstGeom>
        </p:spPr>
      </p:pic>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2" y="368301"/>
            <a:ext cx="12191999" cy="2137394"/>
          </a:xfrm>
        </p:spPr>
        <p:txBody>
          <a:bodyPr anchor="b">
            <a:normAutofit/>
          </a:bodyPr>
          <a:lstStyle>
            <a:lvl1pPr algn="ctr">
              <a:defRPr sz="9600">
                <a:solidFill>
                  <a:schemeClr val="bg1"/>
                </a:solidFill>
              </a:defRPr>
            </a:lvl1pPr>
          </a:lstStyle>
          <a:p>
            <a:r>
              <a:rPr lang="en-US"/>
              <a:t>questions</a:t>
            </a:r>
          </a:p>
        </p:txBody>
      </p:sp>
    </p:spTree>
    <p:extLst>
      <p:ext uri="{BB962C8B-B14F-4D97-AF65-F5344CB8AC3E}">
        <p14:creationId xmlns:p14="http://schemas.microsoft.com/office/powerpoint/2010/main" val="22048567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0" y="368301"/>
            <a:ext cx="12192000" cy="2137394"/>
          </a:xfrm>
        </p:spPr>
        <p:txBody>
          <a:bodyPr anchor="b">
            <a:normAutofit/>
          </a:bodyPr>
          <a:lstStyle>
            <a:lvl1pPr algn="ctr">
              <a:defRPr sz="9600"/>
            </a:lvl1pPr>
          </a:lstStyle>
          <a:p>
            <a:r>
              <a:rPr lang="en-US"/>
              <a:t>Thank you.</a:t>
            </a:r>
          </a:p>
        </p:txBody>
      </p:sp>
    </p:spTree>
    <p:extLst>
      <p:ext uri="{BB962C8B-B14F-4D97-AF65-F5344CB8AC3E}">
        <p14:creationId xmlns:p14="http://schemas.microsoft.com/office/powerpoint/2010/main" val="33359905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2C26F8-4C7C-3C40-9891-0C533483CC94}"/>
              </a:ext>
            </a:extLst>
          </p:cNvPr>
          <p:cNvPicPr>
            <a:picLocks noChangeAspect="1"/>
          </p:cNvPicPr>
          <p:nvPr userDrawn="1"/>
        </p:nvPicPr>
        <p:blipFill>
          <a:blip r:embed="rId2"/>
          <a:stretch>
            <a:fillRect/>
          </a:stretch>
        </p:blipFill>
        <p:spPr>
          <a:xfrm>
            <a:off x="6351" y="0"/>
            <a:ext cx="12179300" cy="6858000"/>
          </a:xfrm>
          <a:prstGeom prst="rect">
            <a:avLst/>
          </a:prstGeom>
        </p:spPr>
      </p:pic>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0" y="368301"/>
            <a:ext cx="12192000" cy="2137394"/>
          </a:xfrm>
        </p:spPr>
        <p:txBody>
          <a:bodyPr anchor="b">
            <a:normAutofit/>
          </a:bodyPr>
          <a:lstStyle>
            <a:lvl1pPr algn="ctr">
              <a:defRPr sz="9600">
                <a:solidFill>
                  <a:schemeClr val="bg1"/>
                </a:solidFill>
              </a:defRPr>
            </a:lvl1pPr>
          </a:lstStyle>
          <a:p>
            <a:r>
              <a:rPr lang="en-US"/>
              <a:t>Thank you.</a:t>
            </a:r>
          </a:p>
        </p:txBody>
      </p:sp>
    </p:spTree>
    <p:extLst>
      <p:ext uri="{BB962C8B-B14F-4D97-AF65-F5344CB8AC3E}">
        <p14:creationId xmlns:p14="http://schemas.microsoft.com/office/powerpoint/2010/main" val="199059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2.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theme" Target="../theme/theme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heme" Target="../theme/theme4.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17.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5.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41FC8-773F-AA4B-BAE4-0F7178DBAF93}"/>
              </a:ext>
            </a:extLst>
          </p:cNvPr>
          <p:cNvSpPr>
            <a:spLocks noGrp="1"/>
          </p:cNvSpPr>
          <p:nvPr>
            <p:ph type="title"/>
          </p:nvPr>
        </p:nvSpPr>
        <p:spPr>
          <a:xfrm>
            <a:off x="468828" y="368439"/>
            <a:ext cx="7929584" cy="1325563"/>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B6F78E0D-98CB-CD4E-A2CA-47CEE08E6A52}"/>
              </a:ext>
            </a:extLst>
          </p:cNvPr>
          <p:cNvSpPr>
            <a:spLocks noGrp="1"/>
          </p:cNvSpPr>
          <p:nvPr>
            <p:ph type="body" idx="1"/>
          </p:nvPr>
        </p:nvSpPr>
        <p:spPr>
          <a:xfrm>
            <a:off x="496963" y="1978033"/>
            <a:ext cx="11193287" cy="4366496"/>
          </a:xfrm>
          <a:prstGeom prst="rect">
            <a:avLst/>
          </a:prstGeom>
        </p:spPr>
        <p:txBody>
          <a:bodyPr vert="horz" lIns="91440" tIns="45720" rIns="91440" bIns="45720" rtlCol="0">
            <a:normAutofit/>
          </a:bodyPr>
          <a:lstStyle/>
          <a:p>
            <a:pPr lvl="0"/>
            <a:r>
              <a:rPr lang="en-US"/>
              <a:t>Edit Master text styles</a:t>
            </a:r>
          </a:p>
          <a:p>
            <a:pPr lvl="1"/>
            <a:r>
              <a:rPr lang="en-US"/>
              <a:t> Second level</a:t>
            </a:r>
          </a:p>
        </p:txBody>
      </p:sp>
    </p:spTree>
    <p:extLst>
      <p:ext uri="{BB962C8B-B14F-4D97-AF65-F5344CB8AC3E}">
        <p14:creationId xmlns:p14="http://schemas.microsoft.com/office/powerpoint/2010/main" val="2385088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90" r:id="rId4"/>
    <p:sldLayoutId id="2147483693" r:id="rId5"/>
    <p:sldLayoutId id="2147483691" r:id="rId6"/>
    <p:sldLayoutId id="2147483702" r:id="rId7"/>
    <p:sldLayoutId id="2147483699" r:id="rId8"/>
    <p:sldLayoutId id="2147483697" r:id="rId9"/>
    <p:sldLayoutId id="2147483701" r:id="rId10"/>
    <p:sldLayoutId id="2147483675" r:id="rId11"/>
    <p:sldLayoutId id="2147483676" r:id="rId12"/>
    <p:sldLayoutId id="2147483703" r:id="rId13"/>
    <p:sldLayoutId id="2147483704" r:id="rId14"/>
    <p:sldLayoutId id="2147483705" r:id="rId15"/>
    <p:sldLayoutId id="2147483677" r:id="rId16"/>
    <p:sldLayoutId id="2147483678" r:id="rId17"/>
    <p:sldLayoutId id="2147483708" r:id="rId18"/>
    <p:sldLayoutId id="2147483707" r:id="rId19"/>
    <p:sldLayoutId id="2147483710" r:id="rId20"/>
    <p:sldLayoutId id="2147483709" r:id="rId21"/>
    <p:sldLayoutId id="2147483695" r:id="rId22"/>
    <p:sldLayoutId id="2147483706" r:id="rId23"/>
  </p:sldLayoutIdLst>
  <p:txStyles>
    <p:titleStyle>
      <a:lvl1pPr algn="l" defTabSz="914377" rtl="0" eaLnBrk="1" latinLnBrk="0" hangingPunct="1">
        <a:lnSpc>
          <a:spcPct val="90000"/>
        </a:lnSpc>
        <a:spcBef>
          <a:spcPct val="0"/>
        </a:spcBef>
        <a:buNone/>
        <a:defRPr sz="6600" kern="1200">
          <a:solidFill>
            <a:srgbClr val="10147D"/>
          </a:solidFill>
          <a:latin typeface="Diabetes UK Cheddar" pitchFamily="2" charset="77"/>
          <a:ea typeface="Diabetes UK Cheddar" pitchFamily="2" charset="77"/>
          <a:cs typeface="+mj-cs"/>
        </a:defRPr>
      </a:lvl1pPr>
    </p:titleStyle>
    <p:bodyStyle>
      <a:lvl1pPr marL="0" indent="0" algn="l" defTabSz="914377" rtl="0" eaLnBrk="1" latinLnBrk="0" hangingPunct="1">
        <a:lnSpc>
          <a:spcPct val="120000"/>
        </a:lnSpc>
        <a:spcBef>
          <a:spcPts val="1000"/>
        </a:spcBef>
        <a:buFontTx/>
        <a:buNone/>
        <a:defRPr sz="2800" b="0" i="0" kern="1200">
          <a:solidFill>
            <a:srgbClr val="111478"/>
          </a:solidFill>
          <a:latin typeface="HelveticaNeueLT Std Lt" panose="020B0403020202020204" pitchFamily="34" charset="0"/>
          <a:ea typeface="Helvetica Neue Light" panose="02000403000000020004" pitchFamily="2" charset="0"/>
          <a:cs typeface="Helvetica Neue" panose="02000503000000020004" pitchFamily="2" charset="0"/>
        </a:defRPr>
      </a:lvl1pPr>
      <a:lvl2pPr marL="685783" indent="-228594" algn="l" defTabSz="914377" rtl="0" eaLnBrk="1" latinLnBrk="0" hangingPunct="1">
        <a:lnSpc>
          <a:spcPct val="120000"/>
        </a:lnSpc>
        <a:spcBef>
          <a:spcPts val="500"/>
        </a:spcBef>
        <a:buFont typeface="Arial" panose="020B0604020202020204" pitchFamily="34" charset="0"/>
        <a:buChar char="•"/>
        <a:defRPr sz="2400" b="0" i="0" kern="1200">
          <a:solidFill>
            <a:srgbClr val="111478"/>
          </a:solidFill>
          <a:latin typeface="HelveticaNeueLT Std Lt" panose="020B0403020202020204" pitchFamily="34" charset="0"/>
          <a:ea typeface="Helvetica Neue Light" panose="02000403000000020004" pitchFamily="2" charset="0"/>
          <a:cs typeface="Helvetica Neue" panose="02000503000000020004"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211" userDrawn="1">
          <p15:clr>
            <a:srgbClr val="F26B43"/>
          </p15:clr>
        </p15:guide>
        <p15:guide id="3" pos="7401" userDrawn="1">
          <p15:clr>
            <a:srgbClr val="F26B43"/>
          </p15:clr>
        </p15:guide>
        <p15:guide id="4" orient="horz" pos="3793" userDrawn="1">
          <p15:clr>
            <a:srgbClr val="F26B43"/>
          </p15:clr>
        </p15:guide>
        <p15:guide id="5" pos="597" userDrawn="1">
          <p15:clr>
            <a:srgbClr val="F26B43"/>
          </p15:clr>
        </p15:guide>
        <p15:guide id="6" orient="horz" pos="40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2F7741-DC1D-7348-B68B-440444130DAD}"/>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351" y="0"/>
            <a:ext cx="12179300" cy="6858000"/>
          </a:xfrm>
          <a:prstGeom prst="rect">
            <a:avLst/>
          </a:prstGeom>
        </p:spPr>
      </p:pic>
      <p:sp>
        <p:nvSpPr>
          <p:cNvPr id="2" name="Title Placeholder 1">
            <a:extLst>
              <a:ext uri="{FF2B5EF4-FFF2-40B4-BE49-F238E27FC236}">
                <a16:creationId xmlns:a16="http://schemas.microsoft.com/office/drawing/2014/main" id="{27C41FC8-773F-AA4B-BAE4-0F7178DBAF93}"/>
              </a:ext>
            </a:extLst>
          </p:cNvPr>
          <p:cNvSpPr>
            <a:spLocks noGrp="1"/>
          </p:cNvSpPr>
          <p:nvPr>
            <p:ph type="title"/>
          </p:nvPr>
        </p:nvSpPr>
        <p:spPr>
          <a:xfrm>
            <a:off x="356287"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F78E0D-98CB-CD4E-A2CA-47CEE08E6A52}"/>
              </a:ext>
            </a:extLst>
          </p:cNvPr>
          <p:cNvSpPr>
            <a:spLocks noGrp="1"/>
          </p:cNvSpPr>
          <p:nvPr>
            <p:ph type="body" idx="1"/>
          </p:nvPr>
        </p:nvSpPr>
        <p:spPr>
          <a:xfrm>
            <a:off x="356287" y="1825627"/>
            <a:ext cx="10515600" cy="4195763"/>
          </a:xfrm>
          <a:prstGeom prst="rect">
            <a:avLst/>
          </a:prstGeom>
        </p:spPr>
        <p:txBody>
          <a:bodyPr vert="horz" lIns="91440" tIns="45720" rIns="91440" bIns="45720" rtlCol="0">
            <a:normAutofit/>
          </a:bodyPr>
          <a:lstStyle/>
          <a:p>
            <a:pPr lvl="0"/>
            <a:r>
              <a:rPr lang="en-US"/>
              <a:t>Edit Master text styles</a:t>
            </a:r>
          </a:p>
          <a:p>
            <a:pPr lvl="1"/>
            <a:r>
              <a:rPr lang="en-US"/>
              <a:t> Second level</a:t>
            </a:r>
          </a:p>
        </p:txBody>
      </p:sp>
    </p:spTree>
    <p:extLst>
      <p:ext uri="{BB962C8B-B14F-4D97-AF65-F5344CB8AC3E}">
        <p14:creationId xmlns:p14="http://schemas.microsoft.com/office/powerpoint/2010/main" val="2359874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l" defTabSz="914377" rtl="0" eaLnBrk="1" latinLnBrk="0" hangingPunct="1">
        <a:lnSpc>
          <a:spcPct val="90000"/>
        </a:lnSpc>
        <a:spcBef>
          <a:spcPct val="0"/>
        </a:spcBef>
        <a:buNone/>
        <a:defRPr sz="4400" kern="1200">
          <a:solidFill>
            <a:srgbClr val="10147D"/>
          </a:solidFill>
          <a:latin typeface="Diabetes UK Cheddar" panose="00000800000000000000" pitchFamily="2" charset="0"/>
          <a:ea typeface="Diabetes UK Cheddar" panose="00000800000000000000" pitchFamily="2" charset="0"/>
          <a:cs typeface="+mj-cs"/>
        </a:defRPr>
      </a:lvl1pPr>
    </p:titleStyle>
    <p:bodyStyle>
      <a:lvl1pPr marL="0" indent="0" algn="l" defTabSz="914377" rtl="0" eaLnBrk="1" latinLnBrk="0" hangingPunct="1">
        <a:lnSpc>
          <a:spcPct val="90000"/>
        </a:lnSpc>
        <a:spcBef>
          <a:spcPts val="1000"/>
        </a:spcBef>
        <a:buFontTx/>
        <a:buNone/>
        <a:defRPr sz="2400" b="0" kern="1200">
          <a:solidFill>
            <a:srgbClr val="00A0E6"/>
          </a:solidFill>
          <a:latin typeface="HelveticaNeueLT Std Lt" panose="020B04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LT Std Lt" panose="020B04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11">
          <p15:clr>
            <a:srgbClr val="F26B43"/>
          </p15:clr>
        </p15:guide>
        <p15:guide id="3" pos="7401">
          <p15:clr>
            <a:srgbClr val="F26B43"/>
          </p15:clr>
        </p15:guide>
        <p15:guide id="4" orient="horz" pos="3793">
          <p15:clr>
            <a:srgbClr val="F26B43"/>
          </p15:clr>
        </p15:guide>
        <p15:guide id="5" pos="597">
          <p15:clr>
            <a:srgbClr val="F26B43"/>
          </p15:clr>
        </p15:guide>
        <p15:guide id="6" orient="horz" pos="40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41FC8-773F-AA4B-BAE4-0F7178DBAF93}"/>
              </a:ext>
            </a:extLst>
          </p:cNvPr>
          <p:cNvSpPr>
            <a:spLocks noGrp="1"/>
          </p:cNvSpPr>
          <p:nvPr>
            <p:ph type="title"/>
          </p:nvPr>
        </p:nvSpPr>
        <p:spPr>
          <a:xfrm>
            <a:off x="468828" y="368439"/>
            <a:ext cx="7929584" cy="1325563"/>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B6F78E0D-98CB-CD4E-A2CA-47CEE08E6A52}"/>
              </a:ext>
            </a:extLst>
          </p:cNvPr>
          <p:cNvSpPr>
            <a:spLocks noGrp="1"/>
          </p:cNvSpPr>
          <p:nvPr>
            <p:ph type="body" idx="1"/>
          </p:nvPr>
        </p:nvSpPr>
        <p:spPr>
          <a:xfrm>
            <a:off x="496963" y="1978033"/>
            <a:ext cx="11193287" cy="4366496"/>
          </a:xfrm>
          <a:prstGeom prst="rect">
            <a:avLst/>
          </a:prstGeom>
        </p:spPr>
        <p:txBody>
          <a:bodyPr vert="horz" lIns="91440" tIns="45720" rIns="91440" bIns="45720" rtlCol="0">
            <a:normAutofit/>
          </a:bodyPr>
          <a:lstStyle/>
          <a:p>
            <a:pPr lvl="0"/>
            <a:r>
              <a:rPr lang="en-US"/>
              <a:t>Edit Master text styles</a:t>
            </a:r>
          </a:p>
          <a:p>
            <a:pPr lvl="1"/>
            <a:r>
              <a:rPr lang="en-US"/>
              <a:t> Second level</a:t>
            </a:r>
          </a:p>
        </p:txBody>
      </p:sp>
    </p:spTree>
    <p:extLst>
      <p:ext uri="{BB962C8B-B14F-4D97-AF65-F5344CB8AC3E}">
        <p14:creationId xmlns:p14="http://schemas.microsoft.com/office/powerpoint/2010/main" val="30571742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Lst>
  <p:txStyles>
    <p:titleStyle>
      <a:lvl1pPr algn="l" defTabSz="914377" rtl="0" eaLnBrk="1" latinLnBrk="0" hangingPunct="1">
        <a:lnSpc>
          <a:spcPct val="90000"/>
        </a:lnSpc>
        <a:spcBef>
          <a:spcPct val="0"/>
        </a:spcBef>
        <a:buNone/>
        <a:defRPr sz="6600" kern="1200">
          <a:solidFill>
            <a:srgbClr val="10147D"/>
          </a:solidFill>
          <a:latin typeface="Diabetes UK Cheddar" pitchFamily="2" charset="77"/>
          <a:ea typeface="Diabetes UK Cheddar" pitchFamily="2" charset="77"/>
          <a:cs typeface="+mj-cs"/>
        </a:defRPr>
      </a:lvl1pPr>
    </p:titleStyle>
    <p:bodyStyle>
      <a:lvl1pPr marL="0" indent="0" algn="l" defTabSz="914377" rtl="0" eaLnBrk="1" latinLnBrk="0" hangingPunct="1">
        <a:lnSpc>
          <a:spcPct val="120000"/>
        </a:lnSpc>
        <a:spcBef>
          <a:spcPts val="1000"/>
        </a:spcBef>
        <a:buFontTx/>
        <a:buNone/>
        <a:defRPr sz="2800" b="0" i="0" kern="1200">
          <a:solidFill>
            <a:srgbClr val="111478"/>
          </a:solidFill>
          <a:latin typeface="HelveticaNeueLT Std Lt" panose="020B0403020202020204" pitchFamily="34" charset="0"/>
          <a:ea typeface="Helvetica Neue Light" panose="02000403000000020004" pitchFamily="2" charset="0"/>
          <a:cs typeface="Helvetica Neue" panose="02000503000000020004" pitchFamily="2" charset="0"/>
        </a:defRPr>
      </a:lvl1pPr>
      <a:lvl2pPr marL="685783" indent="-228594" algn="l" defTabSz="914377" rtl="0" eaLnBrk="1" latinLnBrk="0" hangingPunct="1">
        <a:lnSpc>
          <a:spcPct val="120000"/>
        </a:lnSpc>
        <a:spcBef>
          <a:spcPts val="500"/>
        </a:spcBef>
        <a:buFont typeface="Arial" panose="020B0604020202020204" pitchFamily="34" charset="0"/>
        <a:buChar char="•"/>
        <a:defRPr sz="2400" b="0" i="0" kern="1200">
          <a:solidFill>
            <a:srgbClr val="111478"/>
          </a:solidFill>
          <a:latin typeface="HelveticaNeueLT Std Lt" panose="020B0403020202020204" pitchFamily="34" charset="0"/>
          <a:ea typeface="Helvetica Neue Light" panose="02000403000000020004" pitchFamily="2" charset="0"/>
          <a:cs typeface="Helvetica Neue" panose="02000503000000020004"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11">
          <p15:clr>
            <a:srgbClr val="F26B43"/>
          </p15:clr>
        </p15:guide>
        <p15:guide id="3" pos="7401">
          <p15:clr>
            <a:srgbClr val="F26B43"/>
          </p15:clr>
        </p15:guide>
        <p15:guide id="4" orient="horz" pos="3793">
          <p15:clr>
            <a:srgbClr val="F26B43"/>
          </p15:clr>
        </p15:guide>
        <p15:guide id="5" pos="597">
          <p15:clr>
            <a:srgbClr val="F26B43"/>
          </p15:clr>
        </p15:guide>
        <p15:guide id="6" orient="horz" pos="40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41FC8-773F-AA4B-BAE4-0F7178DBAF93}"/>
              </a:ext>
            </a:extLst>
          </p:cNvPr>
          <p:cNvSpPr>
            <a:spLocks noGrp="1"/>
          </p:cNvSpPr>
          <p:nvPr>
            <p:ph type="title"/>
          </p:nvPr>
        </p:nvSpPr>
        <p:spPr>
          <a:xfrm>
            <a:off x="468828" y="368439"/>
            <a:ext cx="7929584" cy="1325563"/>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B6F78E0D-98CB-CD4E-A2CA-47CEE08E6A52}"/>
              </a:ext>
            </a:extLst>
          </p:cNvPr>
          <p:cNvSpPr>
            <a:spLocks noGrp="1"/>
          </p:cNvSpPr>
          <p:nvPr>
            <p:ph type="body" idx="1"/>
          </p:nvPr>
        </p:nvSpPr>
        <p:spPr>
          <a:xfrm>
            <a:off x="496963" y="1978033"/>
            <a:ext cx="11193287" cy="4366496"/>
          </a:xfrm>
          <a:prstGeom prst="rect">
            <a:avLst/>
          </a:prstGeom>
        </p:spPr>
        <p:txBody>
          <a:bodyPr vert="horz" lIns="91440" tIns="45720" rIns="91440" bIns="45720" rtlCol="0">
            <a:normAutofit/>
          </a:bodyPr>
          <a:lstStyle/>
          <a:p>
            <a:pPr lvl="0"/>
            <a:r>
              <a:rPr lang="en-US"/>
              <a:t>Edit Master text styles</a:t>
            </a:r>
          </a:p>
          <a:p>
            <a:pPr lvl="1"/>
            <a:r>
              <a:rPr lang="en-US"/>
              <a:t> Second level</a:t>
            </a:r>
          </a:p>
        </p:txBody>
      </p:sp>
    </p:spTree>
    <p:extLst>
      <p:ext uri="{BB962C8B-B14F-4D97-AF65-F5344CB8AC3E}">
        <p14:creationId xmlns:p14="http://schemas.microsoft.com/office/powerpoint/2010/main" val="3622964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Lst>
  <p:txStyles>
    <p:titleStyle>
      <a:lvl1pPr algn="l" defTabSz="914377" rtl="0" eaLnBrk="1" latinLnBrk="0" hangingPunct="1">
        <a:lnSpc>
          <a:spcPct val="90000"/>
        </a:lnSpc>
        <a:spcBef>
          <a:spcPct val="0"/>
        </a:spcBef>
        <a:buNone/>
        <a:defRPr sz="6600" kern="1200">
          <a:solidFill>
            <a:srgbClr val="10147D"/>
          </a:solidFill>
          <a:latin typeface="Diabetes UK Cheddar" pitchFamily="2" charset="77"/>
          <a:ea typeface="Diabetes UK Cheddar" pitchFamily="2" charset="77"/>
          <a:cs typeface="+mj-cs"/>
        </a:defRPr>
      </a:lvl1pPr>
    </p:titleStyle>
    <p:bodyStyle>
      <a:lvl1pPr marL="0" indent="0" algn="l" defTabSz="914377" rtl="0" eaLnBrk="1" latinLnBrk="0" hangingPunct="1">
        <a:lnSpc>
          <a:spcPct val="120000"/>
        </a:lnSpc>
        <a:spcBef>
          <a:spcPts val="1000"/>
        </a:spcBef>
        <a:buFontTx/>
        <a:buNone/>
        <a:defRPr sz="2800" b="0" i="0" kern="1200">
          <a:solidFill>
            <a:srgbClr val="111478"/>
          </a:solidFill>
          <a:latin typeface="HelveticaNeueLT Std Lt" panose="020B0403020202020204" pitchFamily="34" charset="0"/>
          <a:ea typeface="Helvetica Neue Light" panose="02000403000000020004" pitchFamily="2" charset="0"/>
          <a:cs typeface="Helvetica Neue" panose="02000503000000020004" pitchFamily="2" charset="0"/>
        </a:defRPr>
      </a:lvl1pPr>
      <a:lvl2pPr marL="685783" indent="-228594" algn="l" defTabSz="914377" rtl="0" eaLnBrk="1" latinLnBrk="0" hangingPunct="1">
        <a:lnSpc>
          <a:spcPct val="120000"/>
        </a:lnSpc>
        <a:spcBef>
          <a:spcPts val="500"/>
        </a:spcBef>
        <a:buFont typeface="Arial" panose="020B0604020202020204" pitchFamily="34" charset="0"/>
        <a:buChar char="•"/>
        <a:defRPr sz="2400" b="0" i="0" kern="1200">
          <a:solidFill>
            <a:srgbClr val="111478"/>
          </a:solidFill>
          <a:latin typeface="HelveticaNeueLT Std Lt" panose="020B0403020202020204" pitchFamily="34" charset="0"/>
          <a:ea typeface="Helvetica Neue Light" panose="02000403000000020004" pitchFamily="2" charset="0"/>
          <a:cs typeface="Helvetica Neue" panose="02000503000000020004"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11">
          <p15:clr>
            <a:srgbClr val="F26B43"/>
          </p15:clr>
        </p15:guide>
        <p15:guide id="3" pos="7401">
          <p15:clr>
            <a:srgbClr val="F26B43"/>
          </p15:clr>
        </p15:guide>
        <p15:guide id="4" orient="horz" pos="3793">
          <p15:clr>
            <a:srgbClr val="F26B43"/>
          </p15:clr>
        </p15:guide>
        <p15:guide id="5" pos="597">
          <p15:clr>
            <a:srgbClr val="F26B43"/>
          </p15:clr>
        </p15:guide>
        <p15:guide id="6" orient="horz" pos="40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41FC8-773F-AA4B-BAE4-0F7178DBAF93}"/>
              </a:ext>
            </a:extLst>
          </p:cNvPr>
          <p:cNvSpPr>
            <a:spLocks noGrp="1"/>
          </p:cNvSpPr>
          <p:nvPr>
            <p:ph type="title"/>
          </p:nvPr>
        </p:nvSpPr>
        <p:spPr>
          <a:xfrm>
            <a:off x="356287"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F78E0D-98CB-CD4E-A2CA-47CEE08E6A52}"/>
              </a:ext>
            </a:extLst>
          </p:cNvPr>
          <p:cNvSpPr>
            <a:spLocks noGrp="1"/>
          </p:cNvSpPr>
          <p:nvPr>
            <p:ph type="body" idx="1"/>
          </p:nvPr>
        </p:nvSpPr>
        <p:spPr>
          <a:xfrm>
            <a:off x="356287" y="1825627"/>
            <a:ext cx="10515600" cy="4195763"/>
          </a:xfrm>
          <a:prstGeom prst="rect">
            <a:avLst/>
          </a:prstGeom>
        </p:spPr>
        <p:txBody>
          <a:bodyPr vert="horz" lIns="91440" tIns="45720" rIns="91440" bIns="45720" rtlCol="0">
            <a:normAutofit/>
          </a:bodyPr>
          <a:lstStyle/>
          <a:p>
            <a:pPr lvl="0"/>
            <a:r>
              <a:rPr lang="en-US"/>
              <a:t>Edit Master text styles</a:t>
            </a:r>
          </a:p>
          <a:p>
            <a:pPr lvl="1"/>
            <a:r>
              <a:rPr lang="en-US"/>
              <a:t> Second level</a:t>
            </a:r>
          </a:p>
        </p:txBody>
      </p:sp>
      <p:pic>
        <p:nvPicPr>
          <p:cNvPr id="5" name="Picture 4">
            <a:extLst>
              <a:ext uri="{FF2B5EF4-FFF2-40B4-BE49-F238E27FC236}">
                <a16:creationId xmlns:a16="http://schemas.microsoft.com/office/drawing/2014/main" id="{802F7741-DC1D-7348-B68B-440444130DAD}"/>
              </a:ext>
            </a:extLst>
          </p:cNvPr>
          <p:cNvPicPr>
            <a:picLocks noChangeAspect="1"/>
          </p:cNvPicPr>
          <p:nvPr userDrawn="1"/>
        </p:nvPicPr>
        <p:blipFill>
          <a:blip r:embed="rId16"/>
          <a:stretch>
            <a:fillRect/>
          </a:stretch>
        </p:blipFill>
        <p:spPr>
          <a:xfrm>
            <a:off x="6351" y="0"/>
            <a:ext cx="12179300" cy="6858000"/>
          </a:xfrm>
          <a:prstGeom prst="rect">
            <a:avLst/>
          </a:prstGeom>
        </p:spPr>
      </p:pic>
    </p:spTree>
    <p:extLst>
      <p:ext uri="{BB962C8B-B14F-4D97-AF65-F5344CB8AC3E}">
        <p14:creationId xmlns:p14="http://schemas.microsoft.com/office/powerpoint/2010/main" val="374386131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p:txStyles>
    <p:titleStyle>
      <a:lvl1pPr algn="l" defTabSz="914377" rtl="0" eaLnBrk="1" latinLnBrk="0" hangingPunct="1">
        <a:lnSpc>
          <a:spcPct val="90000"/>
        </a:lnSpc>
        <a:spcBef>
          <a:spcPct val="0"/>
        </a:spcBef>
        <a:buNone/>
        <a:defRPr sz="4400" kern="1200">
          <a:solidFill>
            <a:srgbClr val="10147D"/>
          </a:solidFill>
          <a:latin typeface="Cheddar Gothic Sans" pitchFamily="2" charset="77"/>
          <a:ea typeface="Cheddar Gothic Sans" pitchFamily="2" charset="77"/>
          <a:cs typeface="+mj-cs"/>
        </a:defRPr>
      </a:lvl1pPr>
    </p:titleStyle>
    <p:bodyStyle>
      <a:lvl1pPr marL="0" indent="0" algn="l" defTabSz="914377" rtl="0" eaLnBrk="1" latinLnBrk="0" hangingPunct="1">
        <a:lnSpc>
          <a:spcPct val="90000"/>
        </a:lnSpc>
        <a:spcBef>
          <a:spcPts val="1000"/>
        </a:spcBef>
        <a:buFontTx/>
        <a:buNone/>
        <a:defRPr sz="2800" b="0" kern="1200">
          <a:solidFill>
            <a:srgbClr val="00A0E6"/>
          </a:solidFill>
          <a:latin typeface="Helvetica"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11">
          <p15:clr>
            <a:srgbClr val="F26B43"/>
          </p15:clr>
        </p15:guide>
        <p15:guide id="3" pos="7401">
          <p15:clr>
            <a:srgbClr val="F26B43"/>
          </p15:clr>
        </p15:guide>
        <p15:guide id="4" orient="horz" pos="3793">
          <p15:clr>
            <a:srgbClr val="F26B43"/>
          </p15:clr>
        </p15:guide>
        <p15:guide id="5" pos="597">
          <p15:clr>
            <a:srgbClr val="F26B43"/>
          </p15:clr>
        </p15:guide>
        <p15:guide id="6"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tel:03451232399" TargetMode="Externa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mailto:Peter.Shorrick@diabetes.org.ukBrioni.Maker@diabetes.org.uk" TargetMode="External"/><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41.png"/><Relationship Id="rId5" Type="http://schemas.openxmlformats.org/officeDocument/2006/relationships/hyperlink" Target="mailto:Gursharan.Kaur@diabetes.org.uk" TargetMode="External"/><Relationship Id="rId4" Type="http://schemas.openxmlformats.org/officeDocument/2006/relationships/hyperlink" Target="mailto:Brioni.Maker@diabetes.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8.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9.jpe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7449-7510-054F-A063-714D43C77F21}"/>
              </a:ext>
            </a:extLst>
          </p:cNvPr>
          <p:cNvSpPr>
            <a:spLocks noGrp="1"/>
          </p:cNvSpPr>
          <p:nvPr>
            <p:ph type="title"/>
          </p:nvPr>
        </p:nvSpPr>
        <p:spPr>
          <a:xfrm>
            <a:off x="564879" y="1260876"/>
            <a:ext cx="8640225" cy="4336247"/>
          </a:xfrm>
        </p:spPr>
        <p:txBody>
          <a:bodyPr/>
          <a:lstStyle/>
          <a:p>
            <a:r>
              <a:rPr lang="en-US" sz="4000" dirty="0">
                <a:latin typeface="HelveticaNeueLT Std" panose="020B0604020202020204" pitchFamily="34" charset="0"/>
              </a:rPr>
              <a:t>Diabetes UK &amp; Diabetes week 2025 </a:t>
            </a:r>
            <a:br>
              <a:rPr lang="en-US" dirty="0"/>
            </a:br>
            <a:endParaRPr lang="en-US" dirty="0"/>
          </a:p>
        </p:txBody>
      </p:sp>
    </p:spTree>
    <p:extLst>
      <p:ext uri="{BB962C8B-B14F-4D97-AF65-F5344CB8AC3E}">
        <p14:creationId xmlns:p14="http://schemas.microsoft.com/office/powerpoint/2010/main" val="340098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0F00-039E-4AE3-887E-575AD38673A6}"/>
              </a:ext>
            </a:extLst>
          </p:cNvPr>
          <p:cNvSpPr>
            <a:spLocks noGrp="1"/>
          </p:cNvSpPr>
          <p:nvPr>
            <p:ph type="ctrTitle"/>
          </p:nvPr>
        </p:nvSpPr>
        <p:spPr>
          <a:xfrm>
            <a:off x="1013412" y="47649"/>
            <a:ext cx="9144000" cy="6030100"/>
          </a:xfrm>
        </p:spPr>
        <p:txBody>
          <a:bodyPr>
            <a:normAutofit fontScale="90000"/>
          </a:bodyPr>
          <a:lstStyle/>
          <a:p>
            <a:br>
              <a:rPr lang="en-GB" sz="4900" b="1" i="0" u="none" strike="noStrike" baseline="0" dirty="0">
                <a:solidFill>
                  <a:schemeClr val="tx2"/>
                </a:solidFill>
                <a:latin typeface="DiabetesUKCheddar-Bold" panose="00000800000000000000" pitchFamily="50" charset="0"/>
              </a:rPr>
            </a:br>
            <a:br>
              <a:rPr lang="en-GB" sz="4900" b="1" i="0" u="none" strike="noStrike" baseline="0" dirty="0">
                <a:solidFill>
                  <a:schemeClr val="tx2"/>
                </a:solidFill>
                <a:latin typeface="DiabetesUKCheddar-Bold" panose="00000800000000000000" pitchFamily="50" charset="0"/>
              </a:rPr>
            </a:br>
            <a:br>
              <a:rPr lang="en-GB" sz="4900" b="1" i="0" u="none" strike="noStrike" baseline="0" dirty="0">
                <a:solidFill>
                  <a:schemeClr val="tx2"/>
                </a:solidFill>
                <a:latin typeface="DiabetesUKCheddar-Bold" panose="00000800000000000000" pitchFamily="50" charset="0"/>
              </a:rPr>
            </a:br>
            <a:br>
              <a:rPr lang="en-GB" sz="4900" b="1" i="0" u="none" strike="noStrike" baseline="0" dirty="0">
                <a:solidFill>
                  <a:schemeClr val="tx2"/>
                </a:solidFill>
                <a:latin typeface="DiabetesUKCheddar-Bold" panose="00000800000000000000" pitchFamily="50" charset="0"/>
              </a:rPr>
            </a:br>
            <a:br>
              <a:rPr lang="en-GB" sz="4900" b="1" i="0" u="none" strike="noStrike" baseline="0" dirty="0">
                <a:solidFill>
                  <a:schemeClr val="tx2"/>
                </a:solidFill>
                <a:latin typeface="DiabetesUKCheddar-Bold" panose="00000800000000000000" pitchFamily="50" charset="0"/>
              </a:rPr>
            </a:br>
            <a:br>
              <a:rPr lang="en-GB" sz="8800" b="1" i="0" u="none" strike="noStrike" baseline="0" dirty="0">
                <a:solidFill>
                  <a:srgbClr val="00FFFF"/>
                </a:solidFill>
                <a:latin typeface="DiabetesUKCheddar-Bold" panose="00000800000000000000" pitchFamily="50" charset="0"/>
              </a:rPr>
            </a:br>
            <a:br>
              <a:rPr lang="en-GB" sz="8800" b="1" i="0" u="none" strike="noStrike" baseline="0" dirty="0">
                <a:solidFill>
                  <a:srgbClr val="00FFFF"/>
                </a:solidFill>
                <a:latin typeface="DiabetesUKCheddar-Bold" panose="00000800000000000000" pitchFamily="50" charset="0"/>
              </a:rPr>
            </a:br>
            <a:br>
              <a:rPr lang="en-GB" sz="8800" b="1" i="0" u="none" strike="noStrike" baseline="0" dirty="0">
                <a:solidFill>
                  <a:srgbClr val="00FFFF"/>
                </a:solidFill>
                <a:latin typeface="DiabetesUKCheddar-Bold" panose="00000800000000000000" pitchFamily="50" charset="0"/>
              </a:rPr>
            </a:br>
            <a:br>
              <a:rPr lang="en-GB" sz="8800" b="1" i="0" u="none" strike="noStrike" baseline="0" dirty="0">
                <a:solidFill>
                  <a:srgbClr val="00FFFF"/>
                </a:solidFill>
                <a:latin typeface="DiabetesUKCheddar-Bold" panose="00000800000000000000" pitchFamily="50" charset="0"/>
              </a:rPr>
            </a:br>
            <a:br>
              <a:rPr lang="en-GB" sz="2700" b="1" i="0" u="none" strike="noStrike" baseline="0" dirty="0">
                <a:solidFill>
                  <a:srgbClr val="00FFFF"/>
                </a:solidFill>
                <a:latin typeface="DiabetesUKCheddar-Bold" panose="00000800000000000000" pitchFamily="50" charset="0"/>
              </a:rPr>
            </a:br>
            <a:br>
              <a:rPr lang="en-GB" sz="2700" b="1" i="0" u="none" strike="noStrike" baseline="0" dirty="0">
                <a:solidFill>
                  <a:srgbClr val="00FFFF"/>
                </a:solidFill>
                <a:latin typeface="DiabetesUKCheddar-Bold" panose="00000800000000000000" pitchFamily="50" charset="0"/>
              </a:rPr>
            </a:br>
            <a:br>
              <a:rPr lang="en-GB" sz="2700" b="1" i="0" u="none" strike="noStrike" baseline="0" dirty="0">
                <a:solidFill>
                  <a:srgbClr val="00FFFF"/>
                </a:solidFill>
                <a:latin typeface="DiabetesUKCheddar-Bold" panose="00000800000000000000" pitchFamily="50" charset="0"/>
              </a:rPr>
            </a:br>
            <a:br>
              <a:rPr lang="en-GB" sz="2700" b="1" i="0" u="none" strike="noStrike" baseline="0" dirty="0">
                <a:solidFill>
                  <a:srgbClr val="00FFFF"/>
                </a:solidFill>
                <a:latin typeface="DiabetesUKCheddar-Bold" panose="00000800000000000000" pitchFamily="50" charset="0"/>
              </a:rPr>
            </a:br>
            <a:br>
              <a:rPr lang="en-GB" sz="2700" b="1" i="0" u="none" strike="noStrike" baseline="0" dirty="0">
                <a:solidFill>
                  <a:srgbClr val="00FFFF"/>
                </a:solidFill>
                <a:latin typeface="DiabetesUKCheddar-Bold" panose="00000800000000000000" pitchFamily="50" charset="0"/>
              </a:rPr>
            </a:br>
            <a:br>
              <a:rPr lang="en-GB" sz="2700" b="1" i="0" u="none" strike="noStrike" baseline="0" dirty="0">
                <a:solidFill>
                  <a:srgbClr val="00FFFF"/>
                </a:solidFill>
                <a:latin typeface="DiabetesUKCheddar-Bold" panose="00000800000000000000" pitchFamily="50" charset="0"/>
              </a:rPr>
            </a:br>
            <a:br>
              <a:rPr lang="en-GB" sz="2700" b="1" i="0" u="none" strike="noStrike" baseline="0" dirty="0">
                <a:solidFill>
                  <a:srgbClr val="00FFFF"/>
                </a:solidFill>
                <a:latin typeface="DiabetesUKCheddar-Bold" panose="00000800000000000000" pitchFamily="50" charset="0"/>
              </a:rPr>
            </a:br>
            <a:br>
              <a:rPr lang="en-US" sz="2700" b="0" i="0" u="none" strike="noStrike" baseline="0" dirty="0">
                <a:solidFill>
                  <a:srgbClr val="0000A6"/>
                </a:solidFill>
                <a:latin typeface="+mn-lt"/>
              </a:rPr>
            </a:br>
            <a:br>
              <a:rPr lang="en-US" sz="2700" b="0" i="0" u="none" strike="noStrike" baseline="0" dirty="0">
                <a:solidFill>
                  <a:srgbClr val="0000A6"/>
                </a:solidFill>
                <a:latin typeface="+mn-lt"/>
              </a:rPr>
            </a:br>
            <a:br>
              <a:rPr lang="en-US" sz="2700" b="0" i="0" u="none" strike="noStrike" baseline="0" dirty="0">
                <a:solidFill>
                  <a:srgbClr val="0000A6"/>
                </a:solidFill>
                <a:latin typeface="+mn-lt"/>
              </a:rPr>
            </a:br>
            <a:br>
              <a:rPr lang="en-US" sz="2700" b="0" i="0" u="none" strike="noStrike" baseline="0" dirty="0">
                <a:solidFill>
                  <a:srgbClr val="0000A6"/>
                </a:solidFill>
                <a:latin typeface="+mn-lt"/>
              </a:rPr>
            </a:br>
            <a:br>
              <a:rPr lang="en-US" sz="2700" b="0" i="0" u="none" strike="noStrike" baseline="0" dirty="0">
                <a:solidFill>
                  <a:srgbClr val="0000A6"/>
                </a:solidFill>
                <a:latin typeface="+mn-lt"/>
              </a:rPr>
            </a:br>
            <a:br>
              <a:rPr lang="en-US" sz="2700" b="0" i="0" u="none" strike="noStrike" baseline="0" dirty="0">
                <a:solidFill>
                  <a:srgbClr val="0000A6"/>
                </a:solidFill>
                <a:latin typeface="+mn-lt"/>
              </a:rPr>
            </a:br>
            <a:r>
              <a:rPr lang="en-US" sz="2200" b="1" i="0" u="none" strike="noStrike" baseline="0" dirty="0">
                <a:solidFill>
                  <a:srgbClr val="0000A6"/>
                </a:solidFill>
                <a:latin typeface="HelveticaNeueLT Std Thin" panose="020B0403020202020204" pitchFamily="34" charset="0"/>
              </a:rPr>
              <a:t>D</a:t>
            </a:r>
            <a:r>
              <a:rPr lang="en-GB" sz="2200" b="1" i="0" u="none" strike="noStrike" baseline="0" dirty="0">
                <a:solidFill>
                  <a:schemeClr val="accent6"/>
                </a:solidFill>
                <a:latin typeface="HelveticaNeueLT Std Thin" panose="020B0403020202020204" pitchFamily="34" charset="0"/>
              </a:rPr>
              <a:t>ate</a:t>
            </a:r>
            <a:r>
              <a:rPr lang="en-GB" sz="2200" b="1" i="0" u="none" strike="noStrike" baseline="0" dirty="0">
                <a:solidFill>
                  <a:srgbClr val="F8360A"/>
                </a:solidFill>
                <a:latin typeface="HelveticaNeueLT Std Thin" panose="020B0403020202020204" pitchFamily="34" charset="0"/>
              </a:rPr>
              <a:t>: </a:t>
            </a:r>
            <a:r>
              <a:rPr lang="en-GB" sz="2200" b="1" i="0" u="none" strike="noStrike" baseline="0" dirty="0">
                <a:solidFill>
                  <a:schemeClr val="tx2">
                    <a:lumMod val="50000"/>
                  </a:schemeClr>
                </a:solidFill>
                <a:latin typeface="HelveticaNeueLT Std Thin" panose="020B0403020202020204" pitchFamily="34" charset="0"/>
              </a:rPr>
              <a:t>11</a:t>
            </a:r>
            <a:r>
              <a:rPr lang="en-GB" sz="2200" b="1" i="0" u="none" strike="noStrike" baseline="30000" dirty="0">
                <a:solidFill>
                  <a:schemeClr val="tx2">
                    <a:lumMod val="50000"/>
                  </a:schemeClr>
                </a:solidFill>
                <a:latin typeface="HelveticaNeueLT Std Thin" panose="020B0403020202020204" pitchFamily="34" charset="0"/>
              </a:rPr>
              <a:t>th</a:t>
            </a:r>
            <a:r>
              <a:rPr lang="en-GB" sz="2200" b="1" i="0" u="none" strike="noStrike" baseline="0" dirty="0">
                <a:solidFill>
                  <a:srgbClr val="F8360A"/>
                </a:solidFill>
                <a:latin typeface="HelveticaNeueLT Std Thin" panose="020B0403020202020204" pitchFamily="34" charset="0"/>
              </a:rPr>
              <a:t> </a:t>
            </a:r>
            <a:r>
              <a:rPr lang="en-GB" sz="2200" b="1" i="0" u="none" strike="noStrike" baseline="0" dirty="0">
                <a:solidFill>
                  <a:srgbClr val="0000A6"/>
                </a:solidFill>
                <a:latin typeface="HelveticaNeueLT Std Thin" panose="020B0403020202020204" pitchFamily="34" charset="0"/>
              </a:rPr>
              <a:t>November 2025</a:t>
            </a:r>
            <a:br>
              <a:rPr lang="en-GB" sz="2200" b="1" i="0" u="none" strike="noStrike" baseline="0" dirty="0">
                <a:solidFill>
                  <a:srgbClr val="0000A6"/>
                </a:solidFill>
                <a:latin typeface="HelveticaNeueLT Std Thin" panose="020B0403020202020204" pitchFamily="34" charset="0"/>
              </a:rPr>
            </a:br>
            <a:r>
              <a:rPr lang="en-GB" sz="2200" b="1" i="0" u="none" strike="noStrike" baseline="0" dirty="0">
                <a:solidFill>
                  <a:schemeClr val="accent6"/>
                </a:solidFill>
                <a:latin typeface="HelveticaNeueLT Std Thin" panose="020B0403020202020204" pitchFamily="34" charset="0"/>
              </a:rPr>
              <a:t>Time:</a:t>
            </a:r>
            <a:r>
              <a:rPr lang="en-GB" sz="2200" b="1" i="0" u="none" strike="noStrike" baseline="0" dirty="0">
                <a:solidFill>
                  <a:srgbClr val="F8360A"/>
                </a:solidFill>
                <a:latin typeface="HelveticaNeueLT Std Thin" panose="020B0403020202020204" pitchFamily="34" charset="0"/>
              </a:rPr>
              <a:t> </a:t>
            </a:r>
            <a:r>
              <a:rPr lang="en-GB" sz="2200" b="1" i="0" u="none" strike="noStrike" baseline="0" dirty="0">
                <a:solidFill>
                  <a:srgbClr val="0000A6"/>
                </a:solidFill>
                <a:latin typeface="HelveticaNeueLT Std Thin" panose="020B0403020202020204" pitchFamily="34" charset="0"/>
              </a:rPr>
              <a:t>10.00am - 4:00pm</a:t>
            </a:r>
            <a:br>
              <a:rPr lang="en-GB" sz="2200" b="1" i="0" u="none" strike="noStrike" baseline="0" dirty="0">
                <a:solidFill>
                  <a:srgbClr val="0000A6"/>
                </a:solidFill>
                <a:latin typeface="HelveticaNeueLT Std Thin" panose="020B0403020202020204" pitchFamily="34" charset="0"/>
              </a:rPr>
            </a:br>
            <a:r>
              <a:rPr lang="en-GB" sz="2200" b="1" i="0" u="none" strike="noStrike" baseline="0" dirty="0">
                <a:solidFill>
                  <a:schemeClr val="accent6"/>
                </a:solidFill>
                <a:latin typeface="HelveticaNeueLT Std Thin" panose="020B0403020202020204" pitchFamily="34" charset="0"/>
              </a:rPr>
              <a:t>Where:</a:t>
            </a:r>
            <a:r>
              <a:rPr lang="en-GB" sz="2200" b="1" i="0" u="none" strike="noStrike" baseline="0" dirty="0">
                <a:solidFill>
                  <a:srgbClr val="F8360A"/>
                </a:solidFill>
                <a:latin typeface="HelveticaNeueLT Std Thin" panose="020B0403020202020204" pitchFamily="34" charset="0"/>
              </a:rPr>
              <a:t> </a:t>
            </a:r>
            <a:r>
              <a:rPr lang="en-GB" sz="2200" b="1" i="0" u="none" strike="noStrike" baseline="0" dirty="0">
                <a:solidFill>
                  <a:srgbClr val="0000A6"/>
                </a:solidFill>
                <a:latin typeface="HelveticaNeueLT Std Thin" panose="020B0403020202020204" pitchFamily="34" charset="0"/>
              </a:rPr>
              <a:t>Online</a:t>
            </a:r>
            <a:br>
              <a:rPr lang="en-GB" sz="2200" b="1" i="0" u="none" strike="noStrike" baseline="0" dirty="0">
                <a:solidFill>
                  <a:srgbClr val="0000A6"/>
                </a:solidFill>
                <a:latin typeface="HelveticaNeueLT Std Thin" panose="020B0403020202020204" pitchFamily="34" charset="0"/>
              </a:rPr>
            </a:br>
            <a:br>
              <a:rPr lang="en-GB" sz="2200" b="1" i="0" u="none" strike="noStrike" baseline="0" dirty="0">
                <a:solidFill>
                  <a:srgbClr val="0000A6"/>
                </a:solidFill>
                <a:latin typeface="HelveticaNeueLT Std Thin" panose="020B0403020202020204" pitchFamily="34" charset="0"/>
              </a:rPr>
            </a:br>
            <a:r>
              <a:rPr lang="en-US" sz="2200" b="1" i="0" u="none" strike="noStrike" baseline="0" dirty="0">
                <a:solidFill>
                  <a:srgbClr val="0000A6"/>
                </a:solidFill>
                <a:latin typeface="HelveticaNeueLT Std Thin" panose="020B0403020202020204" pitchFamily="34" charset="0"/>
              </a:rPr>
              <a:t>We have an exciting programme lined up for our 14th Diabetes in</a:t>
            </a:r>
            <a:br>
              <a:rPr lang="en-US" sz="2200" b="1" i="0" u="none" strike="noStrike" baseline="0" dirty="0">
                <a:solidFill>
                  <a:srgbClr val="0000A6"/>
                </a:solidFill>
                <a:latin typeface="HelveticaNeueLT Std Thin" panose="020B0403020202020204" pitchFamily="34" charset="0"/>
              </a:rPr>
            </a:br>
            <a:r>
              <a:rPr lang="en-US" sz="2200" b="1" i="0" u="none" strike="noStrike" baseline="0" dirty="0">
                <a:solidFill>
                  <a:srgbClr val="0000A6"/>
                </a:solidFill>
                <a:latin typeface="HelveticaNeueLT Std Thin" panose="020B0403020202020204" pitchFamily="34" charset="0"/>
              </a:rPr>
              <a:t>Pregnancy UK Conference. This is open to all healthcare</a:t>
            </a:r>
            <a:br>
              <a:rPr lang="en-US" sz="2200" b="1" i="0" u="none" strike="noStrike" baseline="0" dirty="0">
                <a:solidFill>
                  <a:srgbClr val="0000A6"/>
                </a:solidFill>
                <a:latin typeface="HelveticaNeueLT Std Thin" panose="020B0403020202020204" pitchFamily="34" charset="0"/>
              </a:rPr>
            </a:br>
            <a:r>
              <a:rPr lang="en-US" sz="2200" b="1" i="0" u="none" strike="noStrike" baseline="0" dirty="0">
                <a:solidFill>
                  <a:srgbClr val="0000A6"/>
                </a:solidFill>
                <a:latin typeface="HelveticaNeueLT Std Thin" panose="020B0403020202020204" pitchFamily="34" charset="0"/>
              </a:rPr>
              <a:t>professionals with an interest in diabetes and pregnancy.</a:t>
            </a:r>
            <a:br>
              <a:rPr lang="en-US" sz="2200" b="1" i="0" u="none" strike="noStrike" baseline="0" dirty="0">
                <a:solidFill>
                  <a:srgbClr val="0000A6"/>
                </a:solidFill>
                <a:latin typeface="HelveticaNeueLT Std Thin" panose="020B0403020202020204" pitchFamily="34" charset="0"/>
              </a:rPr>
            </a:br>
            <a:r>
              <a:rPr lang="en-US" sz="2200" b="1" i="0" u="none" strike="noStrike" baseline="0" dirty="0">
                <a:solidFill>
                  <a:srgbClr val="0000A6"/>
                </a:solidFill>
                <a:latin typeface="HelveticaNeueLT Std Thin" panose="020B0403020202020204" pitchFamily="34" charset="0"/>
              </a:rPr>
              <a:t>Please register your interest by emailing Midlands@diabetes.org.uk</a:t>
            </a:r>
            <a:br>
              <a:rPr lang="en-US" sz="2200" b="1" i="0" u="none" strike="noStrike" baseline="0" dirty="0">
                <a:solidFill>
                  <a:srgbClr val="0000A6"/>
                </a:solidFill>
                <a:latin typeface="HelveticaNeueLT Std Thin" panose="020B0403020202020204" pitchFamily="34" charset="0"/>
              </a:rPr>
            </a:br>
            <a:r>
              <a:rPr lang="en-US" sz="2200" b="1" i="0" u="none" strike="noStrike" baseline="0" dirty="0">
                <a:solidFill>
                  <a:srgbClr val="0000A6"/>
                </a:solidFill>
                <a:latin typeface="HelveticaNeueLT Std Thin" panose="020B0403020202020204" pitchFamily="34" charset="0"/>
              </a:rPr>
              <a:t>and we will send you further details.</a:t>
            </a:r>
            <a:br>
              <a:rPr lang="en-US" sz="2200" b="1" i="0" u="none" strike="noStrike" baseline="0" dirty="0">
                <a:solidFill>
                  <a:srgbClr val="0000A6"/>
                </a:solidFill>
                <a:latin typeface="HelveticaNeueLT Std Thin" panose="020B0403020202020204" pitchFamily="34" charset="0"/>
              </a:rPr>
            </a:br>
            <a:endParaRPr lang="en-GB" sz="2200" b="1" dirty="0">
              <a:latin typeface="HelveticaNeueLT Std Thin" panose="020B0403020202020204" pitchFamily="34" charset="0"/>
              <a:cs typeface="Calibri" panose="020F0502020204030204" pitchFamily="34" charset="0"/>
            </a:endParaRPr>
          </a:p>
        </p:txBody>
      </p:sp>
      <p:pic>
        <p:nvPicPr>
          <p:cNvPr id="3" name="E0275B59-6665-43E2-8740-7B6B58CF426A">
            <a:extLst>
              <a:ext uri="{FF2B5EF4-FFF2-40B4-BE49-F238E27FC236}">
                <a16:creationId xmlns:a16="http://schemas.microsoft.com/office/drawing/2014/main" id="{AC7F1735-4042-EE17-1D65-DD353B5C0F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237" y="1060328"/>
            <a:ext cx="6367947" cy="1944610"/>
          </a:xfrm>
          <a:prstGeom prst="rect">
            <a:avLst/>
          </a:prstGeom>
          <a:noFill/>
          <a:ln>
            <a:noFill/>
          </a:ln>
        </p:spPr>
      </p:pic>
    </p:spTree>
    <p:extLst>
      <p:ext uri="{BB962C8B-B14F-4D97-AF65-F5344CB8AC3E}">
        <p14:creationId xmlns:p14="http://schemas.microsoft.com/office/powerpoint/2010/main" val="69117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F5D8D-47AB-6785-16C0-2EB149A17FF8}"/>
              </a:ext>
            </a:extLst>
          </p:cNvPr>
          <p:cNvSpPr txBox="1"/>
          <p:nvPr/>
        </p:nvSpPr>
        <p:spPr>
          <a:xfrm>
            <a:off x="1505100" y="5286223"/>
            <a:ext cx="6148928" cy="338554"/>
          </a:xfrm>
          <a:prstGeom prst="rect">
            <a:avLst/>
          </a:prstGeom>
          <a:noFill/>
        </p:spPr>
        <p:txBody>
          <a:bodyPr wrap="square">
            <a:spAutoFit/>
          </a:bodyPr>
          <a:lstStyle/>
          <a:p>
            <a:r>
              <a:rPr lang="en-GB" sz="1600" b="1" dirty="0">
                <a:latin typeface="HelveticaNeueLT Std Thin" panose="020B0403020202020204" pitchFamily="34" charset="0"/>
              </a:rPr>
              <a:t>https://www.diabetes.org.uk/about-diabetes/type-1-diabetes</a:t>
            </a:r>
          </a:p>
        </p:txBody>
      </p:sp>
      <p:sp>
        <p:nvSpPr>
          <p:cNvPr id="5" name="TextBox 4">
            <a:extLst>
              <a:ext uri="{FF2B5EF4-FFF2-40B4-BE49-F238E27FC236}">
                <a16:creationId xmlns:a16="http://schemas.microsoft.com/office/drawing/2014/main" id="{857D831E-B6FB-34C7-8A46-EC556948D479}"/>
              </a:ext>
            </a:extLst>
          </p:cNvPr>
          <p:cNvSpPr txBox="1"/>
          <p:nvPr/>
        </p:nvSpPr>
        <p:spPr>
          <a:xfrm>
            <a:off x="1505100" y="1864715"/>
            <a:ext cx="6148928" cy="2831544"/>
          </a:xfrm>
          <a:prstGeom prst="rect">
            <a:avLst/>
          </a:prstGeom>
          <a:noFill/>
        </p:spPr>
        <p:txBody>
          <a:bodyPr wrap="square">
            <a:spAutoFit/>
          </a:bodyPr>
          <a:lstStyle/>
          <a:p>
            <a:pPr algn="l"/>
            <a:endParaRPr lang="en-US" sz="1600" b="1" i="0" dirty="0">
              <a:solidFill>
                <a:schemeClr val="tx2"/>
              </a:solidFill>
              <a:effectLst/>
              <a:latin typeface="HelveticaNeueLT Std Thin" panose="020B0403020202020204" pitchFamily="34" charset="0"/>
            </a:endParaRPr>
          </a:p>
          <a:p>
            <a:pPr algn="l"/>
            <a:r>
              <a:rPr lang="en-US" b="1" i="0" dirty="0">
                <a:solidFill>
                  <a:schemeClr val="tx2"/>
                </a:solidFill>
                <a:effectLst/>
                <a:latin typeface="HelveticaNeueLT Std Thin" panose="020B0403020202020204" pitchFamily="34" charset="0"/>
              </a:rPr>
              <a:t>Diabetes UK Helpline</a:t>
            </a:r>
          </a:p>
          <a:p>
            <a:pPr algn="l"/>
            <a:endParaRPr lang="en-US" b="1" i="0" dirty="0">
              <a:solidFill>
                <a:schemeClr val="tx2"/>
              </a:solidFill>
              <a:effectLst/>
              <a:latin typeface="HelveticaNeueLT Std Thin" panose="020B0403020202020204" pitchFamily="34" charset="0"/>
            </a:endParaRPr>
          </a:p>
          <a:p>
            <a:pPr algn="l"/>
            <a:r>
              <a:rPr lang="en-US" i="0" dirty="0">
                <a:solidFill>
                  <a:schemeClr val="tx2"/>
                </a:solidFill>
                <a:effectLst/>
                <a:latin typeface="HelveticaNeueLT Std Thin" panose="020B0403020202020204" pitchFamily="34" charset="0"/>
              </a:rPr>
              <a:t>Get specialist information and advice on all aspects of living with diabetes. Call us for answers, support or just to talk to someone who knows about diabetes.</a:t>
            </a:r>
          </a:p>
          <a:p>
            <a:pPr algn="l"/>
            <a:endParaRPr lang="en-US" i="0" dirty="0">
              <a:solidFill>
                <a:schemeClr val="tx2"/>
              </a:solidFill>
              <a:effectLst/>
              <a:latin typeface="HelveticaNeueLT Std Thin" panose="020B0403020202020204" pitchFamily="34" charset="0"/>
            </a:endParaRPr>
          </a:p>
          <a:p>
            <a:pPr algn="l"/>
            <a:r>
              <a:rPr lang="en-US" b="0" i="0" dirty="0">
                <a:solidFill>
                  <a:schemeClr val="tx2"/>
                </a:solidFill>
                <a:effectLst/>
                <a:latin typeface="HelveticaNeueLT Std Thin" panose="020B0403020202020204" pitchFamily="34" charset="0"/>
              </a:rPr>
              <a:t>Our helpline number is </a:t>
            </a:r>
            <a:r>
              <a:rPr lang="en-US" b="1" i="0" u="none" strike="noStrike" dirty="0">
                <a:solidFill>
                  <a:schemeClr val="tx2"/>
                </a:solidFill>
                <a:effectLst/>
                <a:latin typeface="HelveticaNeueLT Std Thin" panose="020B0403020202020204" pitchFamily="34" charset="0"/>
                <a:hlinkClick r:id="rId2">
                  <a:extLst>
                    <a:ext uri="{A12FA001-AC4F-418D-AE19-62706E023703}">
                      <ahyp:hlinkClr xmlns:ahyp="http://schemas.microsoft.com/office/drawing/2018/hyperlinkcolor" val="tx"/>
                    </a:ext>
                  </a:extLst>
                </a:hlinkClick>
              </a:rPr>
              <a:t>0345 123 2399</a:t>
            </a:r>
            <a:r>
              <a:rPr lang="en-US" b="0" i="0" dirty="0">
                <a:solidFill>
                  <a:schemeClr val="tx2"/>
                </a:solidFill>
                <a:effectLst/>
                <a:latin typeface="HelveticaNeueLT Std Thin" panose="020B0403020202020204" pitchFamily="34" charset="0"/>
              </a:rPr>
              <a:t>. It is a dedicated diabetes helpline for all people with diabetes, their family or friends, and people who are worried they might be at risk</a:t>
            </a:r>
            <a:r>
              <a:rPr lang="en-US" sz="1600" b="0" i="0" dirty="0">
                <a:solidFill>
                  <a:schemeClr val="tx2"/>
                </a:solidFill>
                <a:effectLst/>
                <a:latin typeface="HelveticaNeueLT Std Thin" panose="020B0403020202020204" pitchFamily="34" charset="0"/>
              </a:rPr>
              <a:t>.</a:t>
            </a:r>
          </a:p>
        </p:txBody>
      </p:sp>
      <p:pic>
        <p:nvPicPr>
          <p:cNvPr id="1026" name="Picture 2" descr="Your guide to type 1 diabetes">
            <a:extLst>
              <a:ext uri="{FF2B5EF4-FFF2-40B4-BE49-F238E27FC236}">
                <a16:creationId xmlns:a16="http://schemas.microsoft.com/office/drawing/2014/main" id="{DF06A0AB-7A6F-4570-6D57-CCF9C521C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7543" y="4161674"/>
            <a:ext cx="2099045" cy="1911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pporting Healthcare Professionals">
            <a:extLst>
              <a:ext uri="{FF2B5EF4-FFF2-40B4-BE49-F238E27FC236}">
                <a16:creationId xmlns:a16="http://schemas.microsoft.com/office/drawing/2014/main" id="{1290DF0C-2128-9AE8-BB8C-A2743D9CB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473" y="1864715"/>
            <a:ext cx="2223033" cy="22230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arent and carer's guide to type 1 diabetes">
            <a:extLst>
              <a:ext uri="{FF2B5EF4-FFF2-40B4-BE49-F238E27FC236}">
                <a16:creationId xmlns:a16="http://schemas.microsoft.com/office/drawing/2014/main" id="{3256CF61-C917-0ADC-B380-140F7C964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473" y="4167337"/>
            <a:ext cx="2172842" cy="19063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agnosing Type 1 Diabetes - Pathway HCPs Leaflet">
            <a:extLst>
              <a:ext uri="{FF2B5EF4-FFF2-40B4-BE49-F238E27FC236}">
                <a16:creationId xmlns:a16="http://schemas.microsoft.com/office/drawing/2014/main" id="{3CB91657-082D-88CE-AB2E-B1659EBA54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9111" y="1899527"/>
            <a:ext cx="2027478" cy="214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6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65D4E3-3A23-2245-8CAE-F2411DED433E}"/>
              </a:ext>
            </a:extLst>
          </p:cNvPr>
          <p:cNvSpPr>
            <a:spLocks noGrp="1"/>
          </p:cNvSpPr>
          <p:nvPr>
            <p:ph type="title"/>
          </p:nvPr>
        </p:nvSpPr>
        <p:spPr>
          <a:xfrm>
            <a:off x="-643935" y="270293"/>
            <a:ext cx="12192000" cy="5377472"/>
          </a:xfrm>
        </p:spPr>
        <p:txBody>
          <a:bodyPr>
            <a:normAutofit/>
          </a:bodyPr>
          <a:lstStyle/>
          <a:p>
            <a:r>
              <a:rPr lang="en-US" dirty="0"/>
              <a:t>    Thank you </a:t>
            </a:r>
            <a:br>
              <a:rPr lang="en-US" dirty="0"/>
            </a:br>
            <a:br>
              <a:rPr lang="en-US" dirty="0"/>
            </a:br>
            <a:endParaRPr lang="en-US" dirty="0"/>
          </a:p>
        </p:txBody>
      </p:sp>
      <p:sp>
        <p:nvSpPr>
          <p:cNvPr id="2" name="TextBox 1">
            <a:extLst>
              <a:ext uri="{FF2B5EF4-FFF2-40B4-BE49-F238E27FC236}">
                <a16:creationId xmlns:a16="http://schemas.microsoft.com/office/drawing/2014/main" id="{E0CF65AB-36F7-496F-9C95-A801FBF5252B}"/>
              </a:ext>
            </a:extLst>
          </p:cNvPr>
          <p:cNvSpPr txBox="1"/>
          <p:nvPr/>
        </p:nvSpPr>
        <p:spPr>
          <a:xfrm>
            <a:off x="3476356" y="4777607"/>
            <a:ext cx="4378497"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147D"/>
                </a:solidFill>
                <a:effectLst/>
                <a:uLnTx/>
                <a:uFillTx/>
                <a:latin typeface="Roboto Slab" pitchFamily="2" charset="0"/>
                <a:ea typeface="Roboto Slab" pitchFamily="2" charset="0"/>
                <a:cs typeface="Helvetica"/>
              </a:rPr>
              <a:t>Twitter: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Helvetica"/>
              </a:rPr>
              <a:t>@DiabetesUKProf</a:t>
            </a:r>
            <a:endParaRPr kumimoji="0" lang="en-US" sz="20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Helvetica" panose="020B0604020202020204" pitchFamily="34" charset="0"/>
            </a:endParaRPr>
          </a:p>
        </p:txBody>
      </p:sp>
      <p:sp>
        <p:nvSpPr>
          <p:cNvPr id="7" name="TextBox 6">
            <a:extLst>
              <a:ext uri="{FF2B5EF4-FFF2-40B4-BE49-F238E27FC236}">
                <a16:creationId xmlns:a16="http://schemas.microsoft.com/office/drawing/2014/main" id="{60B73986-2A68-4F12-B38B-F7593F2F23AD}"/>
              </a:ext>
            </a:extLst>
          </p:cNvPr>
          <p:cNvSpPr txBox="1"/>
          <p:nvPr/>
        </p:nvSpPr>
        <p:spPr>
          <a:xfrm>
            <a:off x="0" y="4842529"/>
            <a:ext cx="3778627"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147D"/>
                </a:solidFill>
                <a:effectLst/>
                <a:uLnTx/>
                <a:uFillTx/>
                <a:latin typeface="Roboto Slab" pitchFamily="2" charset="0"/>
                <a:ea typeface="Roboto Slab" pitchFamily="2" charset="0"/>
                <a:cs typeface="Helvetica"/>
              </a:rPr>
              <a:t>Website: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Helvetica"/>
              </a:rPr>
              <a:t>diabetes.org.uk/professionals</a:t>
            </a:r>
            <a:endParaRPr kumimoji="0" lang="en-GB" sz="20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C6E72722-B69C-4AE0-AF6E-7AD49BFEB323}"/>
              </a:ext>
            </a:extLst>
          </p:cNvPr>
          <p:cNvSpPr txBox="1"/>
          <p:nvPr/>
        </p:nvSpPr>
        <p:spPr>
          <a:xfrm>
            <a:off x="7656684" y="4207691"/>
            <a:ext cx="4535315" cy="224676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147D"/>
                </a:solidFill>
                <a:effectLst/>
                <a:uLnTx/>
                <a:uFillTx/>
                <a:latin typeface="Roboto Slab" pitchFamily="2" charset="0"/>
                <a:ea typeface="Roboto Slab" pitchFamily="2" charset="0"/>
                <a:cs typeface="Helvetica"/>
              </a:rPr>
              <a:t>Email:</a:t>
            </a:r>
            <a:r>
              <a:rPr kumimoji="0" lang="en-US" sz="2000" b="1" i="0" u="none" strike="noStrike" kern="1200" cap="none" spc="0" normalizeH="0" baseline="0" noProof="0" dirty="0">
                <a:ln>
                  <a:noFill/>
                </a:ln>
                <a:solidFill>
                  <a:srgbClr val="10147D"/>
                </a:solidFill>
                <a:effectLst/>
                <a:uLnTx/>
                <a:uFillTx/>
                <a:latin typeface="Roboto Slab" pitchFamily="2" charset="0"/>
                <a:ea typeface="Roboto Slab" pitchFamily="2" charset="0"/>
                <a:cs typeface="Helvetica"/>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Helvetica"/>
                <a:hlinkClick r:id="rId3"/>
              </a:rPr>
              <a:t>Peter.Shorrick@diabetes.org.uk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Helvetica"/>
                <a:hlinkClick r:id="rId4"/>
              </a:rPr>
              <a:t>Brioni.Maker@diabetes.org.uk</a:t>
            </a:r>
            <a:endParaRPr kumimoji="0" lang="en-US" sz="20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10147D"/>
                </a:solidFill>
                <a:latin typeface="HelveticaNeueLT Std Lt" panose="020B0403020202020204" pitchFamily="34" charset="0"/>
                <a:cs typeface="Helvetica"/>
                <a:hlinkClick r:id="rId5"/>
              </a:rPr>
              <a:t>Gursharan.Kaur@diabetes.org.uk</a:t>
            </a:r>
            <a:endParaRPr lang="en-US" sz="2000" b="1" dirty="0">
              <a:solidFill>
                <a:srgbClr val="10147D"/>
              </a:solidFill>
              <a:latin typeface="HelveticaNeueLT Std Lt" panose="020B0403020202020204" pitchFamily="34" charset="0"/>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Helvetica"/>
            </a:endParaRPr>
          </a:p>
        </p:txBody>
      </p:sp>
      <p:pic>
        <p:nvPicPr>
          <p:cNvPr id="10" name="Picture 9" descr="Icon&#10;&#10;Description automatically generated">
            <a:extLst>
              <a:ext uri="{FF2B5EF4-FFF2-40B4-BE49-F238E27FC236}">
                <a16:creationId xmlns:a16="http://schemas.microsoft.com/office/drawing/2014/main" id="{F2A6BAEE-6B30-4D2A-BFAC-D4A0B43428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0438" y="2705139"/>
            <a:ext cx="2076635" cy="2076635"/>
          </a:xfrm>
          <a:prstGeom prst="rect">
            <a:avLst/>
          </a:prstGeom>
        </p:spPr>
      </p:pic>
      <p:pic>
        <p:nvPicPr>
          <p:cNvPr id="12" name="Picture 11" descr="A hand holding a cell phone&#10;&#10;Description automatically generated with medium confidence">
            <a:extLst>
              <a:ext uri="{FF2B5EF4-FFF2-40B4-BE49-F238E27FC236}">
                <a16:creationId xmlns:a16="http://schemas.microsoft.com/office/drawing/2014/main" id="{508D9C40-FE9B-4952-B447-4B4E80F532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35877" y="2650189"/>
            <a:ext cx="2076635" cy="1974072"/>
          </a:xfrm>
          <a:prstGeom prst="rect">
            <a:avLst/>
          </a:prstGeom>
        </p:spPr>
      </p:pic>
      <p:pic>
        <p:nvPicPr>
          <p:cNvPr id="14" name="Picture 13" descr="Icon&#10;&#10;Description automatically generated">
            <a:extLst>
              <a:ext uri="{FF2B5EF4-FFF2-40B4-BE49-F238E27FC236}">
                <a16:creationId xmlns:a16="http://schemas.microsoft.com/office/drawing/2014/main" id="{85EB5A21-E07D-408F-8050-D7F9685894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18272" y="2561749"/>
            <a:ext cx="2076635" cy="2076635"/>
          </a:xfrm>
          <a:prstGeom prst="rect">
            <a:avLst/>
          </a:prstGeom>
        </p:spPr>
      </p:pic>
    </p:spTree>
    <p:extLst>
      <p:ext uri="{BB962C8B-B14F-4D97-AF65-F5344CB8AC3E}">
        <p14:creationId xmlns:p14="http://schemas.microsoft.com/office/powerpoint/2010/main" val="112151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A228D4-497D-6C4F-B05A-FE026B8F1E1F}"/>
              </a:ext>
            </a:extLst>
          </p:cNvPr>
          <p:cNvSpPr>
            <a:spLocks noGrp="1"/>
          </p:cNvSpPr>
          <p:nvPr>
            <p:ph type="title"/>
          </p:nvPr>
        </p:nvSpPr>
        <p:spPr>
          <a:xfrm>
            <a:off x="511233" y="376144"/>
            <a:ext cx="11183804" cy="1325563"/>
          </a:xfrm>
        </p:spPr>
        <p:txBody>
          <a:bodyPr anchor="ctr">
            <a:normAutofit/>
          </a:bodyPr>
          <a:lstStyle/>
          <a:p>
            <a:r>
              <a:rPr lang="en-US" sz="3600" dirty="0">
                <a:latin typeface="HelveticaNeueLT Std" panose="020B0604020202020204" pitchFamily="34" charset="0"/>
              </a:rPr>
              <a:t>Our theme for diabetes week 2025</a:t>
            </a:r>
          </a:p>
        </p:txBody>
      </p:sp>
      <p:sp>
        <p:nvSpPr>
          <p:cNvPr id="11" name="Content Placeholder 2">
            <a:extLst>
              <a:ext uri="{FF2B5EF4-FFF2-40B4-BE49-F238E27FC236}">
                <a16:creationId xmlns:a16="http://schemas.microsoft.com/office/drawing/2014/main" id="{BAA0B923-0A07-8EB6-0B20-65325164ED2F}"/>
              </a:ext>
            </a:extLst>
          </p:cNvPr>
          <p:cNvSpPr>
            <a:spLocks noGrp="1"/>
          </p:cNvSpPr>
          <p:nvPr>
            <p:ph idx="1"/>
          </p:nvPr>
        </p:nvSpPr>
        <p:spPr>
          <a:xfrm>
            <a:off x="496962" y="1632282"/>
            <a:ext cx="5959595" cy="664355"/>
          </a:xfrm>
        </p:spPr>
        <p:txBody>
          <a:bodyPr/>
          <a:lstStyle/>
          <a:p>
            <a:r>
              <a:rPr lang="en-US" dirty="0">
                <a:latin typeface="HelveticaNeueLT Std" panose="020B0604020202020204" pitchFamily="34" charset="0"/>
              </a:rPr>
              <a:t>A focus on essential care</a:t>
            </a:r>
          </a:p>
        </p:txBody>
      </p:sp>
      <p:sp>
        <p:nvSpPr>
          <p:cNvPr id="6" name="Content Placeholder 5">
            <a:extLst>
              <a:ext uri="{FF2B5EF4-FFF2-40B4-BE49-F238E27FC236}">
                <a16:creationId xmlns:a16="http://schemas.microsoft.com/office/drawing/2014/main" id="{592DAAFF-76B5-E348-9583-01E43293769A}"/>
              </a:ext>
            </a:extLst>
          </p:cNvPr>
          <p:cNvSpPr>
            <a:spLocks noGrp="1"/>
          </p:cNvSpPr>
          <p:nvPr>
            <p:ph idx="14"/>
          </p:nvPr>
        </p:nvSpPr>
        <p:spPr>
          <a:xfrm>
            <a:off x="496962" y="2451652"/>
            <a:ext cx="6875387" cy="4030204"/>
          </a:xfrm>
        </p:spPr>
        <p:txBody>
          <a:bodyPr>
            <a:noAutofit/>
          </a:bodyPr>
          <a:lstStyle/>
          <a:p>
            <a:r>
              <a:rPr lang="en-GB" sz="1600" dirty="0">
                <a:latin typeface="HelveticaNeueLT Std Lt" panose="020B0403020202020204" pitchFamily="34" charset="0"/>
              </a:rPr>
              <a:t>Regular health checks – the 9 care processes – are a key part of living with diabetes. Diabetes Week is about showcasing the reality of living with diabetes, and the reality is that 1 in 3 people aren’t getting all 9 care processes.</a:t>
            </a:r>
          </a:p>
          <a:p>
            <a:r>
              <a:rPr lang="en-GB" sz="1600" dirty="0">
                <a:latin typeface="HelveticaNeueLT Std Lt" panose="020B0403020202020204" pitchFamily="34" charset="0"/>
              </a:rPr>
              <a:t>So we want to shine a line on these checks this Diabetes Week, the importance of getting them, and acknowledge some of the reasons people might not be. We want to empower people to feel more in control of their health – to motivate as well as educate. </a:t>
            </a:r>
          </a:p>
          <a:p>
            <a:r>
              <a:rPr lang="en-GB" sz="1600" dirty="0">
                <a:effectLst/>
                <a:latin typeface="HelveticaNeueLT Std Lt" panose="020B0403020202020204" pitchFamily="34" charset="0"/>
                <a:ea typeface="Calibri" panose="020F0502020204030204" pitchFamily="34" charset="0"/>
              </a:rPr>
              <a:t>The health checks as an essential part of your overall physical and emotional wellbeing – acknowledging some of the barriers that many people face in attending appointments but hopefully giving them the info, support and confidence to take steps to overcome them. </a:t>
            </a:r>
            <a:endParaRPr lang="en-GB" sz="1600" dirty="0">
              <a:latin typeface="HelveticaNeueLT Std Lt" panose="020B0403020202020204" pitchFamily="34" charset="0"/>
            </a:endParaRPr>
          </a:p>
        </p:txBody>
      </p:sp>
      <p:pic>
        <p:nvPicPr>
          <p:cNvPr id="2" name="Picture 1" descr="A picture containing text, vector graphics&#10;&#10;Description automatically generated">
            <a:extLst>
              <a:ext uri="{FF2B5EF4-FFF2-40B4-BE49-F238E27FC236}">
                <a16:creationId xmlns:a16="http://schemas.microsoft.com/office/drawing/2014/main" id="{A4BFAB47-EC37-1EC7-E25C-1BCB4FA9742A}"/>
              </a:ext>
            </a:extLst>
          </p:cNvPr>
          <p:cNvPicPr>
            <a:picLocks noChangeAspect="1"/>
          </p:cNvPicPr>
          <p:nvPr/>
        </p:nvPicPr>
        <p:blipFill>
          <a:blip r:embed="rId3" cstate="screen">
            <a:extLst>
              <a:ext uri="{28A0092B-C50C-407E-A947-70E740481C1C}">
                <a14:useLocalDpi xmlns:a14="http://schemas.microsoft.com/office/drawing/2010/main"/>
              </a:ext>
            </a:extLst>
          </a:blip>
          <a:srcRect r="-2" b="18535"/>
          <a:stretch/>
        </p:blipFill>
        <p:spPr>
          <a:xfrm>
            <a:off x="7579227" y="2073182"/>
            <a:ext cx="4115810" cy="3255990"/>
          </a:xfrm>
          <a:prstGeom prst="rect">
            <a:avLst/>
          </a:prstGeom>
          <a:noFill/>
        </p:spPr>
      </p:pic>
    </p:spTree>
    <p:extLst>
      <p:ext uri="{BB962C8B-B14F-4D97-AF65-F5344CB8AC3E}">
        <p14:creationId xmlns:p14="http://schemas.microsoft.com/office/powerpoint/2010/main" val="357774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A228D4-497D-6C4F-B05A-FE026B8F1E1F}"/>
              </a:ext>
            </a:extLst>
          </p:cNvPr>
          <p:cNvSpPr>
            <a:spLocks noGrp="1"/>
          </p:cNvSpPr>
          <p:nvPr>
            <p:ph type="title"/>
          </p:nvPr>
        </p:nvSpPr>
        <p:spPr>
          <a:xfrm>
            <a:off x="511233" y="1231035"/>
            <a:ext cx="11183804" cy="1325563"/>
          </a:xfrm>
        </p:spPr>
        <p:txBody>
          <a:bodyPr>
            <a:normAutofit/>
          </a:bodyPr>
          <a:lstStyle/>
          <a:p>
            <a:r>
              <a:rPr lang="en-US" sz="3600" dirty="0">
                <a:solidFill>
                  <a:srgbClr val="111478"/>
                </a:solidFill>
                <a:latin typeface="HelveticaNeueLT Std" panose="020B0604020202020204" pitchFamily="34" charset="0"/>
              </a:rPr>
              <a:t>Getting essential care right</a:t>
            </a:r>
          </a:p>
        </p:txBody>
      </p:sp>
      <p:sp>
        <p:nvSpPr>
          <p:cNvPr id="6" name="Content Placeholder 5">
            <a:extLst>
              <a:ext uri="{FF2B5EF4-FFF2-40B4-BE49-F238E27FC236}">
                <a16:creationId xmlns:a16="http://schemas.microsoft.com/office/drawing/2014/main" id="{592DAAFF-76B5-E348-9583-01E43293769A}"/>
              </a:ext>
            </a:extLst>
          </p:cNvPr>
          <p:cNvSpPr>
            <a:spLocks noGrp="1"/>
          </p:cNvSpPr>
          <p:nvPr>
            <p:ph idx="14"/>
          </p:nvPr>
        </p:nvSpPr>
        <p:spPr>
          <a:xfrm>
            <a:off x="511233" y="2556597"/>
            <a:ext cx="11169534" cy="3770311"/>
          </a:xfrm>
        </p:spPr>
        <p:txBody>
          <a:bodyPr>
            <a:normAutofit/>
          </a:bodyPr>
          <a:lstStyle/>
          <a:p>
            <a:r>
              <a:rPr lang="en-GB" sz="1600" dirty="0">
                <a:latin typeface="Roboto Slab Medium" pitchFamily="2" charset="0"/>
                <a:ea typeface="Roboto Slab Medium" pitchFamily="2" charset="0"/>
              </a:rPr>
              <a:t>What do we want to achieve?</a:t>
            </a:r>
          </a:p>
          <a:p>
            <a:r>
              <a:rPr lang="en-GB" sz="1600" dirty="0">
                <a:latin typeface="HelveticaNeueLT Std Lt" panose="020B0403020202020204" pitchFamily="34" charset="0"/>
                <a:ea typeface="Roboto Slab Medium" pitchFamily="2" charset="0"/>
              </a:rPr>
              <a:t>An improvement from the 37% of people receiving all nine care processes (NDA 2021-22) to 60% by the end of 2025, with a further rise to 90% by 2028.</a:t>
            </a:r>
          </a:p>
          <a:p>
            <a:r>
              <a:rPr lang="en-GB" sz="1600" dirty="0">
                <a:latin typeface="Roboto Slab Medium" pitchFamily="2" charset="0"/>
                <a:ea typeface="Roboto Slab Medium" pitchFamily="2" charset="0"/>
              </a:rPr>
              <a:t>Why does our essential care ambition focus on care processes?</a:t>
            </a:r>
          </a:p>
          <a:p>
            <a:pPr marL="285750" indent="-285750">
              <a:buFont typeface="Arial" panose="020B0604020202020204" pitchFamily="34" charset="0"/>
              <a:buChar char="•"/>
            </a:pPr>
            <a:r>
              <a:rPr lang="en-GB" sz="1600" dirty="0">
                <a:latin typeface="HelveticaNeueLT Std Lt" panose="020B0403020202020204" pitchFamily="34" charset="0"/>
                <a:ea typeface="Roboto Slab Medium" pitchFamily="2" charset="0"/>
              </a:rPr>
              <a:t>They are the building blocks to better overall care, correlating with improved diabetes outcomes, reduced mortality and complications, meeting treatment targets, and better patient reported outcomes. </a:t>
            </a:r>
          </a:p>
          <a:p>
            <a:pPr marL="285750" indent="-285750">
              <a:buFont typeface="Arial" panose="020B0604020202020204" pitchFamily="34" charset="0"/>
              <a:buChar char="•"/>
            </a:pPr>
            <a:r>
              <a:rPr lang="en-GB" sz="1600" dirty="0">
                <a:latin typeface="HelveticaNeueLT Std Lt" panose="020B0403020202020204" pitchFamily="34" charset="0"/>
                <a:ea typeface="Roboto Slab Medium" pitchFamily="2" charset="0"/>
              </a:rPr>
              <a:t>There is still lower uptake of care processes in areas of deprivation and lower uptake in younger age groups (under 40) vs older age groups for type 2.</a:t>
            </a:r>
          </a:p>
          <a:p>
            <a:pPr marL="285750" indent="-285750">
              <a:buFont typeface="Arial" panose="020B0604020202020204" pitchFamily="34" charset="0"/>
              <a:buChar char="•"/>
            </a:pPr>
            <a:r>
              <a:rPr lang="en-GB" sz="1600" dirty="0">
                <a:latin typeface="HelveticaNeueLT Std Lt" panose="020B0403020202020204" pitchFamily="34" charset="0"/>
                <a:ea typeface="Roboto Slab Medium" pitchFamily="2" charset="0"/>
              </a:rPr>
              <a:t>There are large variations in completion of care processes between different practices and in PCNs/ICBs/health boards.</a:t>
            </a:r>
            <a:endParaRPr lang="en-US" sz="1600" dirty="0">
              <a:latin typeface="HelveticaNeueLT Std Lt" panose="020B0403020202020204" pitchFamily="34" charset="0"/>
              <a:ea typeface="Roboto Slab Medium" pitchFamily="2" charset="0"/>
            </a:endParaRPr>
          </a:p>
        </p:txBody>
      </p:sp>
      <p:sp>
        <p:nvSpPr>
          <p:cNvPr id="3" name="Title 3">
            <a:extLst>
              <a:ext uri="{FF2B5EF4-FFF2-40B4-BE49-F238E27FC236}">
                <a16:creationId xmlns:a16="http://schemas.microsoft.com/office/drawing/2014/main" id="{189DCBA8-2066-2D9D-FE3A-C027CA57AD6C}"/>
              </a:ext>
            </a:extLst>
          </p:cNvPr>
          <p:cNvSpPr txBox="1">
            <a:spLocks/>
          </p:cNvSpPr>
          <p:nvPr/>
        </p:nvSpPr>
        <p:spPr>
          <a:xfrm>
            <a:off x="511233" y="376144"/>
            <a:ext cx="684683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6600" kern="1200">
                <a:solidFill>
                  <a:srgbClr val="009DE0"/>
                </a:solidFill>
                <a:latin typeface="Diabetes UK Cheddar" pitchFamily="2" charset="77"/>
                <a:ea typeface="Diabetes UK Cheddar" pitchFamily="2" charset="77"/>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9DE0"/>
                </a:solidFill>
                <a:effectLst/>
                <a:uLnTx/>
                <a:uFillTx/>
                <a:latin typeface="HelveticaNeueLT Std" panose="020B0604020202020204" pitchFamily="34" charset="0"/>
              </a:rPr>
              <a:t>Our ambition:</a:t>
            </a:r>
          </a:p>
        </p:txBody>
      </p:sp>
    </p:spTree>
    <p:extLst>
      <p:ext uri="{BB962C8B-B14F-4D97-AF65-F5344CB8AC3E}">
        <p14:creationId xmlns:p14="http://schemas.microsoft.com/office/powerpoint/2010/main" val="170112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77F8-892A-3047-AA1B-0F9A11C54368}"/>
              </a:ext>
            </a:extLst>
          </p:cNvPr>
          <p:cNvSpPr>
            <a:spLocks noGrp="1"/>
          </p:cNvSpPr>
          <p:nvPr>
            <p:ph type="title"/>
          </p:nvPr>
        </p:nvSpPr>
        <p:spPr/>
        <p:txBody>
          <a:bodyPr>
            <a:normAutofit/>
          </a:bodyPr>
          <a:lstStyle/>
          <a:p>
            <a:r>
              <a:rPr lang="en-US" sz="3600" dirty="0">
                <a:latin typeface="HelveticaNeueLT Std" panose="020B0604020202020204" pitchFamily="34" charset="0"/>
              </a:rPr>
              <a:t>Diabetes UK Ambitions - Prevention</a:t>
            </a:r>
          </a:p>
        </p:txBody>
      </p:sp>
      <p:sp>
        <p:nvSpPr>
          <p:cNvPr id="7" name="Content Placeholder 3">
            <a:extLst>
              <a:ext uri="{FF2B5EF4-FFF2-40B4-BE49-F238E27FC236}">
                <a16:creationId xmlns:a16="http://schemas.microsoft.com/office/drawing/2014/main" id="{05DDC3C9-A601-1A28-3E64-B7F486245F44}"/>
              </a:ext>
            </a:extLst>
          </p:cNvPr>
          <p:cNvSpPr txBox="1">
            <a:spLocks/>
          </p:cNvSpPr>
          <p:nvPr/>
        </p:nvSpPr>
        <p:spPr>
          <a:xfrm>
            <a:off x="294526" y="1589201"/>
            <a:ext cx="11400511" cy="4678035"/>
          </a:xfrm>
          <a:prstGeom prst="rect">
            <a:avLst/>
          </a:prstGeom>
        </p:spPr>
        <p:txBody>
          <a:bodyPr lIns="91440" tIns="45720" rIns="91440" bIns="45720" anchor="t">
            <a:normAutofit/>
          </a:bodyPr>
          <a:lstStyle>
            <a:lvl1pPr marL="0" indent="0" algn="l" defTabSz="914377" rtl="0" eaLnBrk="1" latinLnBrk="0" hangingPunct="1">
              <a:lnSpc>
                <a:spcPct val="120000"/>
              </a:lnSpc>
              <a:spcBef>
                <a:spcPts val="1000"/>
              </a:spcBef>
              <a:buFontTx/>
              <a:buNone/>
              <a:defRPr sz="2800" b="0" i="0" kern="1200">
                <a:solidFill>
                  <a:srgbClr val="111478"/>
                </a:solidFill>
                <a:latin typeface="HelveticaNeueLT Std Lt" panose="020B0403020202020204" pitchFamily="34" charset="0"/>
                <a:ea typeface="Helvetica Neue Light" panose="02000403000000020004" pitchFamily="2" charset="0"/>
                <a:cs typeface="Helvetica Neue" panose="02000503000000020004" pitchFamily="2" charset="0"/>
              </a:defRPr>
            </a:lvl1pPr>
            <a:lvl2pPr marL="685783" indent="-228594" algn="l" defTabSz="914377" rtl="0" eaLnBrk="1" latinLnBrk="0" hangingPunct="1">
              <a:lnSpc>
                <a:spcPct val="120000"/>
              </a:lnSpc>
              <a:spcBef>
                <a:spcPts val="500"/>
              </a:spcBef>
              <a:buFont typeface="Arial" panose="020B0604020202020204" pitchFamily="34" charset="0"/>
              <a:buChar char="•"/>
              <a:defRPr sz="2400" b="0" i="0" kern="1200">
                <a:solidFill>
                  <a:srgbClr val="111478"/>
                </a:solidFill>
                <a:latin typeface="HelveticaNeueLT Std Lt" panose="020B0403020202020204" pitchFamily="34" charset="0"/>
                <a:ea typeface="Helvetica Neue Light" panose="02000403000000020004" pitchFamily="2" charset="0"/>
                <a:cs typeface="Helvetica Neue" panose="02000503000000020004"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10147D"/>
                </a:solidFill>
                <a:effectLst/>
                <a:uLnTx/>
                <a:uFillTx/>
                <a:latin typeface="HelveticaNeueLT Std Lt"/>
                <a:ea typeface="Roboto Slab Medium"/>
              </a:rPr>
              <a:t>Support local health systems to identify current challenges to referrals and support those at high risk into diabetes prevention programmes, including what is needed to reduce the risk of developing T2 after GDM.</a:t>
            </a:r>
          </a:p>
          <a:p>
            <a:pPr marR="0" lvl="0" algn="l" defTabSz="914377" rtl="0" eaLnBrk="1" fontAlgn="auto" latinLnBrk="0" hangingPunct="1">
              <a:lnSpc>
                <a:spcPct val="130000"/>
              </a:lnSpc>
              <a:spcBef>
                <a:spcPts val="1000"/>
              </a:spcBef>
              <a:spcAft>
                <a:spcPts val="0"/>
              </a:spcAft>
              <a:buClr>
                <a:srgbClr val="FF4800"/>
              </a:buClr>
              <a:buSzTx/>
              <a:tabLst/>
              <a:defRPr/>
            </a:pPr>
            <a:r>
              <a:rPr kumimoji="0" lang="en-US" sz="1700" b="0" i="0" u="none" strike="noStrike" kern="1200" cap="none" spc="0" normalizeH="0" baseline="0" noProof="0" dirty="0">
                <a:ln>
                  <a:noFill/>
                </a:ln>
                <a:solidFill>
                  <a:srgbClr val="10147D"/>
                </a:solidFill>
                <a:effectLst/>
                <a:uLnTx/>
                <a:uFillTx/>
                <a:latin typeface="HelveticaNeueLT Std Lt"/>
                <a:ea typeface="Roboto Slab Medium"/>
              </a:rPr>
              <a:t>  </a:t>
            </a: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10147D"/>
                </a:solidFill>
                <a:effectLst/>
                <a:uLnTx/>
                <a:uFillTx/>
                <a:latin typeface="HelveticaNeueLT Std Lt"/>
                <a:ea typeface="Roboto Slab Medium"/>
              </a:rPr>
              <a:t>Increase HCP awareness of increased risk of type 2 diabetes after GDM.</a:t>
            </a: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endParaRPr kumimoji="0" lang="en-US" sz="1700" b="0" i="0" u="none" strike="noStrike" kern="1200" cap="none" spc="0" normalizeH="0" baseline="0" noProof="0" dirty="0">
              <a:ln>
                <a:noFill/>
              </a:ln>
              <a:solidFill>
                <a:srgbClr val="10147D"/>
              </a:solidFill>
              <a:effectLst/>
              <a:uLnTx/>
              <a:uFillTx/>
              <a:latin typeface="HelveticaNeueLT Std Lt"/>
              <a:ea typeface="Roboto Slab Medium"/>
            </a:endParaRP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10147D"/>
                </a:solidFill>
                <a:effectLst/>
                <a:uLnTx/>
                <a:uFillTx/>
                <a:latin typeface="HelveticaNeueLT Std Lt"/>
                <a:ea typeface="Roboto Slab Medium"/>
              </a:rPr>
              <a:t>Lobby UK and devolved governments and parliaments for robust new policies implemented that create healthier environments, and to contiune/develop diabetes prevention programmes. </a:t>
            </a: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endParaRPr kumimoji="0" lang="en-US" sz="1700" b="0" i="0" u="none" strike="noStrike" kern="1200" cap="none" spc="0" normalizeH="0" baseline="0" noProof="0" dirty="0">
              <a:ln>
                <a:noFill/>
              </a:ln>
              <a:solidFill>
                <a:srgbClr val="10147D"/>
              </a:solidFill>
              <a:effectLst/>
              <a:uLnTx/>
              <a:uFillTx/>
              <a:latin typeface="HelveticaNeueLT Std Lt"/>
              <a:ea typeface="Roboto Slab Medium"/>
            </a:endParaRP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10147D"/>
                </a:solidFill>
                <a:effectLst/>
                <a:uLnTx/>
                <a:uFillTx/>
                <a:latin typeface="HelveticaNeueLT Std Lt"/>
                <a:ea typeface="Roboto Slab Medium"/>
              </a:rPr>
              <a:t>Know Your Risk product improvements and journey development, including KYR customer journey development, and with clinical health systems.</a:t>
            </a:r>
            <a:endParaRPr kumimoji="0" lang="en-US" sz="17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endParaRP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endParaRPr kumimoji="0" lang="en-US" sz="26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endParaRPr>
          </a:p>
        </p:txBody>
      </p:sp>
    </p:spTree>
    <p:extLst>
      <p:ext uri="{BB962C8B-B14F-4D97-AF65-F5344CB8AC3E}">
        <p14:creationId xmlns:p14="http://schemas.microsoft.com/office/powerpoint/2010/main" val="146687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77F8-892A-3047-AA1B-0F9A11C54368}"/>
              </a:ext>
            </a:extLst>
          </p:cNvPr>
          <p:cNvSpPr>
            <a:spLocks noGrp="1"/>
          </p:cNvSpPr>
          <p:nvPr>
            <p:ph type="title"/>
          </p:nvPr>
        </p:nvSpPr>
        <p:spPr/>
        <p:txBody>
          <a:bodyPr>
            <a:normAutofit/>
          </a:bodyPr>
          <a:lstStyle/>
          <a:p>
            <a:r>
              <a:rPr lang="en-US" sz="3600" dirty="0">
                <a:latin typeface="HelveticaNeueLT Std" panose="020B0604020202020204" pitchFamily="34" charset="0"/>
              </a:rPr>
              <a:t>Diabetes uk ambitions - Reaching newly diagnosed</a:t>
            </a:r>
          </a:p>
        </p:txBody>
      </p:sp>
      <p:sp>
        <p:nvSpPr>
          <p:cNvPr id="7" name="Content Placeholder 3">
            <a:extLst>
              <a:ext uri="{FF2B5EF4-FFF2-40B4-BE49-F238E27FC236}">
                <a16:creationId xmlns:a16="http://schemas.microsoft.com/office/drawing/2014/main" id="{05DDC3C9-A601-1A28-3E64-B7F486245F44}"/>
              </a:ext>
            </a:extLst>
          </p:cNvPr>
          <p:cNvSpPr txBox="1">
            <a:spLocks/>
          </p:cNvSpPr>
          <p:nvPr/>
        </p:nvSpPr>
        <p:spPr>
          <a:xfrm>
            <a:off x="294526" y="1589201"/>
            <a:ext cx="11400511" cy="4678035"/>
          </a:xfrm>
          <a:prstGeom prst="rect">
            <a:avLst/>
          </a:prstGeom>
        </p:spPr>
        <p:txBody>
          <a:bodyPr>
            <a:normAutofit lnSpcReduction="10000"/>
          </a:bodyPr>
          <a:lstStyle>
            <a:lvl1pPr marL="0" indent="0" algn="l" defTabSz="914377" rtl="0" eaLnBrk="1" latinLnBrk="0" hangingPunct="1">
              <a:lnSpc>
                <a:spcPct val="120000"/>
              </a:lnSpc>
              <a:spcBef>
                <a:spcPts val="1000"/>
              </a:spcBef>
              <a:buFontTx/>
              <a:buNone/>
              <a:defRPr sz="2800" b="0" i="0" kern="1200">
                <a:solidFill>
                  <a:srgbClr val="111478"/>
                </a:solidFill>
                <a:latin typeface="HelveticaNeueLT Std Lt" panose="020B0403020202020204" pitchFamily="34" charset="0"/>
                <a:ea typeface="Helvetica Neue Light" panose="02000403000000020004" pitchFamily="2" charset="0"/>
                <a:cs typeface="Helvetica Neue" panose="02000503000000020004" pitchFamily="2" charset="0"/>
              </a:defRPr>
            </a:lvl1pPr>
            <a:lvl2pPr marL="685783" indent="-228594" algn="l" defTabSz="914377" rtl="0" eaLnBrk="1" latinLnBrk="0" hangingPunct="1">
              <a:lnSpc>
                <a:spcPct val="120000"/>
              </a:lnSpc>
              <a:spcBef>
                <a:spcPts val="500"/>
              </a:spcBef>
              <a:buFont typeface="Arial" panose="020B0604020202020204" pitchFamily="34" charset="0"/>
              <a:buChar char="•"/>
              <a:defRPr sz="2400" b="0" i="0" kern="1200">
                <a:solidFill>
                  <a:srgbClr val="111478"/>
                </a:solidFill>
                <a:latin typeface="HelveticaNeueLT Std Lt" panose="020B0403020202020204" pitchFamily="34" charset="0"/>
                <a:ea typeface="Helvetica Neue Light" panose="02000403000000020004" pitchFamily="2" charset="0"/>
                <a:cs typeface="Helvetica Neue" panose="02000503000000020004"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rPr>
              <a:t>Influence and educate systems so they encourage their primary care Healthcare Professionals to refer to us and upskill staff to deliver better diagnosis care.</a:t>
            </a:r>
          </a:p>
          <a:p>
            <a:pPr marR="0" lvl="0" algn="l" defTabSz="914377" rtl="0" eaLnBrk="1" fontAlgn="auto" latinLnBrk="0" hangingPunct="1">
              <a:lnSpc>
                <a:spcPct val="130000"/>
              </a:lnSpc>
              <a:spcBef>
                <a:spcPts val="1000"/>
              </a:spcBef>
              <a:spcAft>
                <a:spcPts val="0"/>
              </a:spcAft>
              <a:buClr>
                <a:srgbClr val="FF4800"/>
              </a:buClr>
              <a:buSzTx/>
              <a:tabLst/>
              <a:defRPr/>
            </a:pPr>
            <a:endParaRPr kumimoji="0" lang="en-US" sz="17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endParaRP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rPr>
              <a:t>Develop strategic partnerships aligned with our Tackling Inequality and Stigma ambitions.</a:t>
            </a:r>
          </a:p>
          <a:p>
            <a:pPr marR="0" lvl="0" algn="l" defTabSz="914377" rtl="0" eaLnBrk="1" fontAlgn="auto" latinLnBrk="0" hangingPunct="1">
              <a:lnSpc>
                <a:spcPct val="130000"/>
              </a:lnSpc>
              <a:spcBef>
                <a:spcPts val="1000"/>
              </a:spcBef>
              <a:spcAft>
                <a:spcPts val="0"/>
              </a:spcAft>
              <a:buClr>
                <a:srgbClr val="FF4800"/>
              </a:buClr>
              <a:buSzTx/>
              <a:tabLst/>
              <a:defRPr/>
            </a:pPr>
            <a:r>
              <a:rPr kumimoji="0" lang="en-US" sz="17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rPr>
              <a:t> </a:t>
            </a: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rPr>
              <a:t>Lobby Westminster and devolved Governments to improve care at diagnosis, particularly for target audiences. </a:t>
            </a:r>
          </a:p>
          <a:p>
            <a:pPr marR="0" lvl="0" algn="l" defTabSz="914377" rtl="0" eaLnBrk="1" fontAlgn="auto" latinLnBrk="0" hangingPunct="1">
              <a:lnSpc>
                <a:spcPct val="130000"/>
              </a:lnSpc>
              <a:spcBef>
                <a:spcPts val="1000"/>
              </a:spcBef>
              <a:spcAft>
                <a:spcPts val="0"/>
              </a:spcAft>
              <a:buClr>
                <a:srgbClr val="FF4800"/>
              </a:buClr>
              <a:buSzTx/>
              <a:tabLst/>
              <a:defRPr/>
            </a:pPr>
            <a:r>
              <a:rPr kumimoji="0" lang="en-US" sz="17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rPr>
              <a:t> </a:t>
            </a: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rPr>
              <a:t>Partner with Government to introduce direct referral to us from the NHS in England.  Explore in other nations. </a:t>
            </a: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endParaRPr kumimoji="0" lang="en-US" sz="17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endParaRP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10147D"/>
                </a:solidFill>
                <a:effectLst/>
                <a:uLnTx/>
                <a:uFillTx/>
                <a:latin typeface="HelveticaNeueLT Std Lt" panose="020B0403020202020204" pitchFamily="34" charset="0"/>
                <a:ea typeface="Roboto Slab Medium" pitchFamily="2" charset="0"/>
              </a:rPr>
              <a:t>Expand work with digital health companies (e.g. iPlato, Emis, Ardens) to enable the NHS to signpost to us at the point of diagnosis via text/app.</a:t>
            </a:r>
          </a:p>
          <a:p>
            <a:pPr marL="285750" marR="0" lvl="0" indent="-285750" algn="l" defTabSz="914377" rtl="0" eaLnBrk="1" fontAlgn="auto" latinLnBrk="0" hangingPunct="1">
              <a:lnSpc>
                <a:spcPct val="130000"/>
              </a:lnSpc>
              <a:spcBef>
                <a:spcPts val="1000"/>
              </a:spcBef>
              <a:spcAft>
                <a:spcPts val="0"/>
              </a:spcAft>
              <a:buClr>
                <a:srgbClr val="FF4800"/>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11478"/>
              </a:solidFill>
              <a:effectLst/>
              <a:uLnTx/>
              <a:uFillTx/>
              <a:latin typeface="HelveticaNeueLT Std Lt" panose="020B0403020202020204" pitchFamily="34" charset="0"/>
              <a:ea typeface="Roboto Slab Medium" pitchFamily="2" charset="0"/>
            </a:endParaRPr>
          </a:p>
        </p:txBody>
      </p:sp>
    </p:spTree>
    <p:extLst>
      <p:ext uri="{BB962C8B-B14F-4D97-AF65-F5344CB8AC3E}">
        <p14:creationId xmlns:p14="http://schemas.microsoft.com/office/powerpoint/2010/main" val="394935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A228D4-497D-6C4F-B05A-FE026B8F1E1F}"/>
              </a:ext>
            </a:extLst>
          </p:cNvPr>
          <p:cNvSpPr>
            <a:spLocks noGrp="1"/>
          </p:cNvSpPr>
          <p:nvPr>
            <p:ph type="title"/>
          </p:nvPr>
        </p:nvSpPr>
        <p:spPr/>
        <p:txBody>
          <a:bodyPr>
            <a:normAutofit/>
          </a:bodyPr>
          <a:lstStyle/>
          <a:p>
            <a:r>
              <a:rPr lang="en-US" sz="3600" dirty="0">
                <a:latin typeface="HelveticaNeueLT Std" panose="020B0604020202020204" pitchFamily="34" charset="0"/>
              </a:rPr>
              <a:t>Resources</a:t>
            </a:r>
          </a:p>
        </p:txBody>
      </p:sp>
      <p:sp>
        <p:nvSpPr>
          <p:cNvPr id="6" name="Content Placeholder 5">
            <a:extLst>
              <a:ext uri="{FF2B5EF4-FFF2-40B4-BE49-F238E27FC236}">
                <a16:creationId xmlns:a16="http://schemas.microsoft.com/office/drawing/2014/main" id="{D00B8DC8-2F3E-CB43-32AC-10D9A880C597}"/>
              </a:ext>
            </a:extLst>
          </p:cNvPr>
          <p:cNvSpPr>
            <a:spLocks noGrp="1"/>
          </p:cNvSpPr>
          <p:nvPr>
            <p:ph idx="14"/>
          </p:nvPr>
        </p:nvSpPr>
        <p:spPr>
          <a:xfrm>
            <a:off x="496963" y="2000250"/>
            <a:ext cx="6501297" cy="4600575"/>
          </a:xfrm>
        </p:spPr>
        <p:txBody>
          <a:bodyPr>
            <a:normAutofit lnSpcReduction="10000"/>
          </a:bodyPr>
          <a:lstStyle/>
          <a:p>
            <a:pPr marL="457200" indent="-457200">
              <a:buFont typeface="Arial" panose="020B0604020202020204" pitchFamily="34" charset="0"/>
              <a:buChar char="•"/>
            </a:pPr>
            <a:r>
              <a:rPr lang="en-GB" sz="1600" dirty="0"/>
              <a:t>What care to expect leaflets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Easy read guide – reprinted in English and now available in 10 languages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Fold out Z cards “my diabetes care to expect”</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Posters – “Your diabetes check-ups matter”</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Digital resources for both Diabetes Week and essential care</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Learning Zone health checks course (online)</a:t>
            </a:r>
          </a:p>
        </p:txBody>
      </p:sp>
      <p:pic>
        <p:nvPicPr>
          <p:cNvPr id="1028" name="Picture 4" descr="Diabetes Health Check Poster">
            <a:extLst>
              <a:ext uri="{FF2B5EF4-FFF2-40B4-BE49-F238E27FC236}">
                <a16:creationId xmlns:a16="http://schemas.microsoft.com/office/drawing/2014/main" id="{B6A3B6D4-9D72-8452-50E5-C7E1F9BE4C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37" r="13821"/>
          <a:stretch/>
        </p:blipFill>
        <p:spPr bwMode="auto">
          <a:xfrm rot="21155733">
            <a:off x="7219348" y="2516318"/>
            <a:ext cx="2543654" cy="3595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 to Expect business card Z fold leaflet-Type 2">
            <a:extLst>
              <a:ext uri="{FF2B5EF4-FFF2-40B4-BE49-F238E27FC236}">
                <a16:creationId xmlns:a16="http://schemas.microsoft.com/office/drawing/2014/main" id="{D8F117BB-B9AC-F8A5-DC86-B391ADB3D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1383" y="0"/>
            <a:ext cx="2995612" cy="29956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y Diabetes Check-ups Matter - Easy Read">
            <a:extLst>
              <a:ext uri="{FF2B5EF4-FFF2-40B4-BE49-F238E27FC236}">
                <a16:creationId xmlns:a16="http://schemas.microsoft.com/office/drawing/2014/main" id="{663B7697-D1DD-6B0B-FA4B-14B4D2907A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01" t="1372" r="14881" b="2348"/>
          <a:stretch/>
        </p:blipFill>
        <p:spPr bwMode="auto">
          <a:xfrm rot="190484">
            <a:off x="9691024" y="2579290"/>
            <a:ext cx="2365993" cy="331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23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CA279-48CB-3A44-969E-B4D364FADDF1}"/>
              </a:ext>
            </a:extLst>
          </p:cNvPr>
          <p:cNvPicPr>
            <a:picLocks noChangeAspect="1"/>
          </p:cNvPicPr>
          <p:nvPr/>
        </p:nvPicPr>
        <p:blipFill>
          <a:blip r:embed="rId2"/>
          <a:stretch>
            <a:fillRect/>
          </a:stretch>
        </p:blipFill>
        <p:spPr>
          <a:xfrm>
            <a:off x="8712491" y="2119531"/>
            <a:ext cx="2786113" cy="3724979"/>
          </a:xfrm>
          <a:prstGeom prst="rect">
            <a:avLst/>
          </a:prstGeom>
        </p:spPr>
      </p:pic>
      <p:pic>
        <p:nvPicPr>
          <p:cNvPr id="3" name="Picture 2" descr="Care to Expect business card Z fold leaflet-Type 1">
            <a:extLst>
              <a:ext uri="{FF2B5EF4-FFF2-40B4-BE49-F238E27FC236}">
                <a16:creationId xmlns:a16="http://schemas.microsoft.com/office/drawing/2014/main" id="{B047C4F7-3674-6938-1766-DB45EDD4DC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761" y="3512127"/>
            <a:ext cx="2571750" cy="2571750"/>
          </a:xfrm>
          <a:prstGeom prst="rect">
            <a:avLst/>
          </a:prstGeom>
          <a:noFill/>
          <a:ln>
            <a:noFill/>
          </a:ln>
        </p:spPr>
      </p:pic>
      <p:pic>
        <p:nvPicPr>
          <p:cNvPr id="5" name="Picture 4" descr="Care to Expect business card Z fold leaflet-Type 2">
            <a:extLst>
              <a:ext uri="{FF2B5EF4-FFF2-40B4-BE49-F238E27FC236}">
                <a16:creationId xmlns:a16="http://schemas.microsoft.com/office/drawing/2014/main" id="{6481A9F5-5C7D-676A-10A6-927FCC87F9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5657" y="831273"/>
            <a:ext cx="2514600" cy="2699904"/>
          </a:xfrm>
          <a:prstGeom prst="rect">
            <a:avLst/>
          </a:prstGeom>
          <a:noFill/>
          <a:ln>
            <a:noFill/>
          </a:ln>
        </p:spPr>
      </p:pic>
      <p:pic>
        <p:nvPicPr>
          <p:cNvPr id="6" name="Picture 5" descr="Care to Expect business card Z fold leaflet-Type 2">
            <a:extLst>
              <a:ext uri="{FF2B5EF4-FFF2-40B4-BE49-F238E27FC236}">
                <a16:creationId xmlns:a16="http://schemas.microsoft.com/office/drawing/2014/main" id="{54B74565-718F-4278-4B5F-E46CF39CB9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52262" y="3550227"/>
            <a:ext cx="2533650" cy="2533650"/>
          </a:xfrm>
          <a:prstGeom prst="rect">
            <a:avLst/>
          </a:prstGeom>
          <a:noFill/>
          <a:ln>
            <a:noFill/>
          </a:ln>
        </p:spPr>
      </p:pic>
    </p:spTree>
    <p:extLst>
      <p:ext uri="{BB962C8B-B14F-4D97-AF65-F5344CB8AC3E}">
        <p14:creationId xmlns:p14="http://schemas.microsoft.com/office/powerpoint/2010/main" val="358136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681083-4A6C-4D34-9439-BF29DD517946}"/>
              </a:ext>
            </a:extLst>
          </p:cNvPr>
          <p:cNvSpPr/>
          <p:nvPr/>
        </p:nvSpPr>
        <p:spPr>
          <a:xfrm>
            <a:off x="1647280" y="2154027"/>
            <a:ext cx="790114" cy="825623"/>
          </a:xfrm>
          <a:prstGeom prst="rect">
            <a:avLst/>
          </a:prstGeom>
          <a:solidFill>
            <a:srgbClr val="EC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8457D5E-EC05-4EF3-8768-AD631E057F37}"/>
              </a:ext>
            </a:extLst>
          </p:cNvPr>
          <p:cNvSpPr/>
          <p:nvPr/>
        </p:nvSpPr>
        <p:spPr>
          <a:xfrm>
            <a:off x="216123" y="3316989"/>
            <a:ext cx="1138193" cy="346276"/>
          </a:xfrm>
          <a:prstGeom prst="rect">
            <a:avLst/>
          </a:prstGeom>
          <a:solidFill>
            <a:srgbClr val="31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356286" y="354853"/>
            <a:ext cx="7659559" cy="1325563"/>
          </a:xfrm>
        </p:spPr>
        <p:txBody>
          <a:bodyPr>
            <a:normAutofit/>
          </a:bodyPr>
          <a:lstStyle/>
          <a:p>
            <a:r>
              <a:rPr lang="en-US" sz="3600" dirty="0">
                <a:latin typeface="HelveticaNeueLT Std" panose="020B0604020202020204" pitchFamily="34" charset="0"/>
              </a:rPr>
              <a:t>Diabetes UK CPD </a:t>
            </a:r>
          </a:p>
        </p:txBody>
      </p:sp>
      <p:sp>
        <p:nvSpPr>
          <p:cNvPr id="3" name="Content Placeholder 2">
            <a:extLst>
              <a:ext uri="{FF2B5EF4-FFF2-40B4-BE49-F238E27FC236}">
                <a16:creationId xmlns:a16="http://schemas.microsoft.com/office/drawing/2014/main" id="{5077FE0E-0E10-694A-A366-5484C90F1369}"/>
              </a:ext>
            </a:extLst>
          </p:cNvPr>
          <p:cNvSpPr>
            <a:spLocks noGrp="1"/>
          </p:cNvSpPr>
          <p:nvPr>
            <p:ph idx="1"/>
          </p:nvPr>
        </p:nvSpPr>
        <p:spPr>
          <a:xfrm>
            <a:off x="285120" y="1469568"/>
            <a:ext cx="11401605" cy="1297465"/>
          </a:xfrm>
        </p:spPr>
        <p:txBody>
          <a:bodyPr vert="horz" lIns="91440" tIns="45720" rIns="91440" bIns="45720" rtlCol="0" anchor="t">
            <a:normAutofit/>
          </a:bodyPr>
          <a:lstStyle/>
          <a:p>
            <a:pPr>
              <a:lnSpc>
                <a:spcPct val="110000"/>
              </a:lnSpc>
            </a:pPr>
            <a:r>
              <a:rPr lang="en-US" sz="1600" dirty="0"/>
              <a:t>Take our free, online training modules to improve and refresh your knowledge: </a:t>
            </a:r>
          </a:p>
          <a:p>
            <a:pPr>
              <a:lnSpc>
                <a:spcPct val="110000"/>
              </a:lnSpc>
            </a:pPr>
            <a:endParaRPr lang="en-US" sz="2600" dirty="0"/>
          </a:p>
        </p:txBody>
      </p:sp>
      <p:pic>
        <p:nvPicPr>
          <p:cNvPr id="2050" name="Picture 2" descr="Two people seated at table">
            <a:extLst>
              <a:ext uri="{FF2B5EF4-FFF2-40B4-BE49-F238E27FC236}">
                <a16:creationId xmlns:a16="http://schemas.microsoft.com/office/drawing/2014/main" id="{FFF832DF-9EA6-4F57-B7A7-82BAF6DEA84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120" y="2191055"/>
            <a:ext cx="2114737" cy="14098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1D83458-2CF6-4B50-919C-CC33084A3D16}"/>
              </a:ext>
            </a:extLst>
          </p:cNvPr>
          <p:cNvSpPr/>
          <p:nvPr/>
        </p:nvSpPr>
        <p:spPr>
          <a:xfrm>
            <a:off x="3961676" y="2123645"/>
            <a:ext cx="790114" cy="825623"/>
          </a:xfrm>
          <a:prstGeom prst="rect">
            <a:avLst/>
          </a:prstGeom>
          <a:solidFill>
            <a:srgbClr val="31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899AFD9-9F5D-44D0-9724-1FE52D472924}"/>
              </a:ext>
            </a:extLst>
          </p:cNvPr>
          <p:cNvSpPr/>
          <p:nvPr/>
        </p:nvSpPr>
        <p:spPr>
          <a:xfrm>
            <a:off x="2530519" y="3275974"/>
            <a:ext cx="1138193" cy="346276"/>
          </a:xfrm>
          <a:prstGeom prst="rect">
            <a:avLst/>
          </a:prstGeom>
          <a:solidFill>
            <a:srgbClr val="EC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7CEB784-044E-4F6A-9453-7E5636A928DA}"/>
              </a:ext>
            </a:extLst>
          </p:cNvPr>
          <p:cNvSpPr/>
          <p:nvPr/>
        </p:nvSpPr>
        <p:spPr>
          <a:xfrm>
            <a:off x="6375312" y="2099863"/>
            <a:ext cx="790114" cy="825623"/>
          </a:xfrm>
          <a:prstGeom prst="rect">
            <a:avLst/>
          </a:prstGeom>
          <a:solidFill>
            <a:srgbClr val="EC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1EC66A3-C2FA-44D4-826B-26CBA914E25A}"/>
              </a:ext>
            </a:extLst>
          </p:cNvPr>
          <p:cNvSpPr/>
          <p:nvPr/>
        </p:nvSpPr>
        <p:spPr>
          <a:xfrm>
            <a:off x="4944155" y="3273458"/>
            <a:ext cx="1138193" cy="346276"/>
          </a:xfrm>
          <a:prstGeom prst="rect">
            <a:avLst/>
          </a:prstGeom>
          <a:solidFill>
            <a:srgbClr val="31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pic>
        <p:nvPicPr>
          <p:cNvPr id="18" name="Picture 17" descr="A person using a computer&#10;&#10;Description automatically generated with medium confidence">
            <a:extLst>
              <a:ext uri="{FF2B5EF4-FFF2-40B4-BE49-F238E27FC236}">
                <a16:creationId xmlns:a16="http://schemas.microsoft.com/office/drawing/2014/main" id="{92F8D169-B7E0-455F-AABB-6ED8EE2FB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8036" y="2167915"/>
            <a:ext cx="2114737" cy="1411699"/>
          </a:xfrm>
          <a:prstGeom prst="rect">
            <a:avLst/>
          </a:prstGeom>
        </p:spPr>
      </p:pic>
      <p:sp>
        <p:nvSpPr>
          <p:cNvPr id="21" name="TextBox 20">
            <a:extLst>
              <a:ext uri="{FF2B5EF4-FFF2-40B4-BE49-F238E27FC236}">
                <a16:creationId xmlns:a16="http://schemas.microsoft.com/office/drawing/2014/main" id="{D9A01729-F2D8-4560-A04C-FDABAC8C1B47}"/>
              </a:ext>
            </a:extLst>
          </p:cNvPr>
          <p:cNvSpPr txBox="1"/>
          <p:nvPr/>
        </p:nvSpPr>
        <p:spPr>
          <a:xfrm>
            <a:off x="0" y="3764516"/>
            <a:ext cx="2519039" cy="6771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A0E6"/>
                </a:solidFill>
                <a:effectLst/>
                <a:uLnTx/>
                <a:uFillTx/>
                <a:latin typeface="HelveticaNeueLT Std" panose="020B0604020202020204" pitchFamily="34" charset="0"/>
                <a:ea typeface="Roboto Slab" pitchFamily="2" charset="0"/>
              </a:rPr>
              <a:t>Emotional wellbeing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A0E6"/>
              </a:solidFill>
              <a:effectLst/>
              <a:uLnTx/>
              <a:uFillTx/>
              <a:latin typeface="Roboto Slab" pitchFamily="2" charset="0"/>
              <a:ea typeface="Roboto Slab" pitchFamily="2" charset="0"/>
              <a:cs typeface="+mn-cs"/>
            </a:endParaRPr>
          </a:p>
        </p:txBody>
      </p:sp>
      <p:sp>
        <p:nvSpPr>
          <p:cNvPr id="22" name="TextBox 21">
            <a:extLst>
              <a:ext uri="{FF2B5EF4-FFF2-40B4-BE49-F238E27FC236}">
                <a16:creationId xmlns:a16="http://schemas.microsoft.com/office/drawing/2014/main" id="{42BDC93C-4189-4835-A2BF-8422D26C9C6F}"/>
              </a:ext>
            </a:extLst>
          </p:cNvPr>
          <p:cNvSpPr txBox="1"/>
          <p:nvPr/>
        </p:nvSpPr>
        <p:spPr>
          <a:xfrm>
            <a:off x="2237560" y="3759433"/>
            <a:ext cx="286230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A0E6"/>
                </a:solidFill>
                <a:effectLst/>
                <a:uLnTx/>
                <a:uFillTx/>
                <a:latin typeface="HelveticaNeueLT Std" panose="020B0604020202020204" pitchFamily="34" charset="0"/>
                <a:ea typeface="Roboto Slab" pitchFamily="2" charset="0"/>
              </a:rPr>
              <a:t>Understanding diabetes</a:t>
            </a:r>
          </a:p>
        </p:txBody>
      </p:sp>
      <p:sp>
        <p:nvSpPr>
          <p:cNvPr id="23" name="TextBox 22">
            <a:extLst>
              <a:ext uri="{FF2B5EF4-FFF2-40B4-BE49-F238E27FC236}">
                <a16:creationId xmlns:a16="http://schemas.microsoft.com/office/drawing/2014/main" id="{4F922C00-CEDC-4BA4-B466-947C61B64541}"/>
              </a:ext>
            </a:extLst>
          </p:cNvPr>
          <p:cNvSpPr txBox="1"/>
          <p:nvPr/>
        </p:nvSpPr>
        <p:spPr>
          <a:xfrm>
            <a:off x="4619393" y="3788936"/>
            <a:ext cx="2862304" cy="6771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A0E6"/>
                </a:solidFill>
                <a:effectLst/>
                <a:uLnTx/>
                <a:uFillTx/>
                <a:latin typeface="HelveticaNeueLT Std" panose="020B0604020202020204" pitchFamily="34" charset="0"/>
                <a:ea typeface="Roboto Slab" pitchFamily="2" charset="0"/>
              </a:rPr>
              <a:t>Remission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A0E6"/>
              </a:solidFill>
              <a:effectLst/>
              <a:uLnTx/>
              <a:uFillTx/>
              <a:latin typeface="Roboto Slab" pitchFamily="2" charset="0"/>
              <a:ea typeface="Roboto Slab" pitchFamily="2" charset="0"/>
              <a:cs typeface="+mn-cs"/>
            </a:endParaRPr>
          </a:p>
        </p:txBody>
      </p:sp>
      <p:pic>
        <p:nvPicPr>
          <p:cNvPr id="26" name="Picture 25">
            <a:extLst>
              <a:ext uri="{FF2B5EF4-FFF2-40B4-BE49-F238E27FC236}">
                <a16:creationId xmlns:a16="http://schemas.microsoft.com/office/drawing/2014/main" id="{588BBCA1-F892-4509-9C0C-9A48F99346CC}"/>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125000"/>
                    </a14:imgEffect>
                    <a14:imgEffect>
                      <a14:brightnessContrast bright="17000"/>
                    </a14:imgEffect>
                  </a14:imgLayer>
                </a14:imgProps>
              </a:ext>
              <a:ext uri="{28A0092B-C50C-407E-A947-70E740481C1C}">
                <a14:useLocalDpi xmlns:a14="http://schemas.microsoft.com/office/drawing/2010/main"/>
              </a:ext>
            </a:extLst>
          </a:blip>
          <a:srcRect/>
          <a:stretch/>
        </p:blipFill>
        <p:spPr>
          <a:xfrm>
            <a:off x="4991556" y="2143079"/>
            <a:ext cx="2117977" cy="1409825"/>
          </a:xfrm>
          <a:prstGeom prst="rect">
            <a:avLst/>
          </a:prstGeom>
        </p:spPr>
      </p:pic>
      <p:sp>
        <p:nvSpPr>
          <p:cNvPr id="4" name="TextBox 3">
            <a:extLst>
              <a:ext uri="{FF2B5EF4-FFF2-40B4-BE49-F238E27FC236}">
                <a16:creationId xmlns:a16="http://schemas.microsoft.com/office/drawing/2014/main" id="{323FA667-C795-48D1-85D1-C7CCA44A37BA}"/>
              </a:ext>
            </a:extLst>
          </p:cNvPr>
          <p:cNvSpPr txBox="1"/>
          <p:nvPr/>
        </p:nvSpPr>
        <p:spPr>
          <a:xfrm>
            <a:off x="18682" y="4835054"/>
            <a:ext cx="9696001"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1" i="0" u="none" strike="noStrike" kern="1200" cap="none" spc="0" normalizeH="0" baseline="0" noProof="0" dirty="0">
                <a:ln>
                  <a:noFill/>
                </a:ln>
                <a:solidFill>
                  <a:srgbClr val="002060"/>
                </a:solidFill>
                <a:effectLst/>
                <a:uLnTx/>
                <a:uFillTx/>
                <a:latin typeface="HelveticaNeueLT Std" panose="020B0604020202020204" pitchFamily="34" charset="0"/>
                <a:ea typeface="Times New Roman" panose="02020603050405020304" pitchFamily="18" charset="0"/>
                <a:cs typeface="+mn-cs"/>
              </a:rPr>
              <a:t>Increases diabetes knowledge</a:t>
            </a:r>
            <a:r>
              <a:rPr kumimoji="0" lang="en-GB" sz="1600" b="0" i="0" u="none" strike="noStrike" kern="1200" cap="none" spc="0" normalizeH="0" baseline="0" noProof="0" dirty="0">
                <a:ln>
                  <a:noFill/>
                </a:ln>
                <a:solidFill>
                  <a:srgbClr val="002060"/>
                </a:solidFill>
                <a:effectLst/>
                <a:uLnTx/>
                <a:uFillTx/>
                <a:latin typeface="HelveticaNeueLT Std" panose="020B0604020202020204" pitchFamily="34" charset="0"/>
                <a:ea typeface="Times New Roman" panose="02020603050405020304" pitchFamily="18" charset="0"/>
                <a:cs typeface="+mn-cs"/>
              </a:rPr>
              <a:t> </a:t>
            </a:r>
            <a:r>
              <a:rPr kumimoji="0" lang="en-GB" sz="1600" b="0" i="0" u="none" strike="noStrike" kern="1200" cap="none" spc="0" normalizeH="0" baseline="0" noProof="0" dirty="0">
                <a:ln>
                  <a:noFill/>
                </a:ln>
                <a:solidFill>
                  <a:srgbClr val="009FE6"/>
                </a:solidFill>
                <a:effectLst/>
                <a:uLnTx/>
                <a:uFillTx/>
                <a:latin typeface="HelveticaNeueLT Std" panose="020B0604020202020204" pitchFamily="34" charset="0"/>
                <a:ea typeface="Times New Roman" panose="02020603050405020304" pitchFamily="18" charset="0"/>
                <a:cs typeface="+mn-cs"/>
              </a:rPr>
              <a:t>amongst HCPs so they can increase quality and confidence when providing diabetes care.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600" b="0" i="0" u="none" strike="noStrike" kern="1200" cap="none" spc="0" normalizeH="0" baseline="0" noProof="0" dirty="0">
              <a:ln>
                <a:noFill/>
              </a:ln>
              <a:solidFill>
                <a:srgbClr val="009FE6"/>
              </a:solidFill>
              <a:effectLst/>
              <a:uLnTx/>
              <a:uFillTx/>
              <a:latin typeface="HelveticaNeueLT Std"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9FE6"/>
              </a:solidFill>
              <a:effectLst/>
              <a:uLnTx/>
              <a:uFillTx/>
              <a:latin typeface="HelveticaNeueLT Std" panose="020B0604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1" i="0" u="none" strike="noStrike" kern="1200" cap="none" spc="0" normalizeH="0" baseline="0" noProof="0" dirty="0">
                <a:ln>
                  <a:noFill/>
                </a:ln>
                <a:solidFill>
                  <a:srgbClr val="002060"/>
                </a:solidFill>
                <a:effectLst/>
                <a:uLnTx/>
                <a:uFillTx/>
                <a:latin typeface="HelveticaNeueLT Std" panose="020B0604020202020204" pitchFamily="34" charset="0"/>
                <a:ea typeface="Times New Roman" panose="02020603050405020304" pitchFamily="18" charset="0"/>
                <a:cs typeface="+mn-cs"/>
              </a:rPr>
              <a:t>Empower HCPs to have quality conversations with patients</a:t>
            </a:r>
            <a:r>
              <a:rPr kumimoji="0" lang="en-GB" sz="1600" b="0" i="0" u="none" strike="noStrike" kern="1200" cap="none" spc="0" normalizeH="0" baseline="0" noProof="0" dirty="0">
                <a:ln>
                  <a:noFill/>
                </a:ln>
                <a:solidFill>
                  <a:srgbClr val="009FE6"/>
                </a:solidFill>
                <a:effectLst/>
                <a:uLnTx/>
                <a:uFillTx/>
                <a:latin typeface="HelveticaNeueLT Std" panose="020B0604020202020204" pitchFamily="34" charset="0"/>
                <a:ea typeface="Times New Roman" panose="02020603050405020304" pitchFamily="18" charset="0"/>
                <a:cs typeface="+mn-cs"/>
              </a:rPr>
              <a:t>, understanding the impact that diabetes has on emotional health and encouraging self-management </a:t>
            </a:r>
            <a:endParaRPr kumimoji="0" lang="en-GB" sz="1600" b="0" i="0" u="none" strike="noStrike" kern="1200" cap="none" spc="0" normalizeH="0" baseline="0" noProof="0" dirty="0">
              <a:ln>
                <a:noFill/>
              </a:ln>
              <a:solidFill>
                <a:srgbClr val="009FE6"/>
              </a:solidFill>
              <a:effectLst/>
              <a:uLnTx/>
              <a:uFillTx/>
              <a:latin typeface="HelveticaNeueLT Std" panose="020B0604020202020204" pitchFamily="34" charset="0"/>
              <a:ea typeface="Calibri" panose="020F0502020204030204" pitchFamily="34" charset="0"/>
              <a:cs typeface="+mn-cs"/>
            </a:endParaRPr>
          </a:p>
        </p:txBody>
      </p:sp>
      <p:sp>
        <p:nvSpPr>
          <p:cNvPr id="17" name="TextBox 16">
            <a:extLst>
              <a:ext uri="{FF2B5EF4-FFF2-40B4-BE49-F238E27FC236}">
                <a16:creationId xmlns:a16="http://schemas.microsoft.com/office/drawing/2014/main" id="{5EC3A893-5472-4EF2-9C0A-818782409EB9}"/>
              </a:ext>
            </a:extLst>
          </p:cNvPr>
          <p:cNvSpPr txBox="1"/>
          <p:nvPr/>
        </p:nvSpPr>
        <p:spPr>
          <a:xfrm>
            <a:off x="6997725" y="3746583"/>
            <a:ext cx="286230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A0E6"/>
                </a:solidFill>
                <a:effectLst/>
                <a:uLnTx/>
                <a:uFillTx/>
                <a:latin typeface="HelveticaNeueLT Std" panose="020B0604020202020204" pitchFamily="34" charset="0"/>
                <a:ea typeface="Roboto Slab" pitchFamily="2" charset="0"/>
              </a:rPr>
              <a:t>Medicines and Treatments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A0E6"/>
              </a:solidFill>
              <a:effectLst/>
              <a:uLnTx/>
              <a:uFillTx/>
              <a:latin typeface="Roboto Slab" pitchFamily="2" charset="0"/>
              <a:ea typeface="Roboto Slab" pitchFamily="2" charset="0"/>
              <a:cs typeface="+mn-cs"/>
            </a:endParaRPr>
          </a:p>
        </p:txBody>
      </p:sp>
      <p:sp>
        <p:nvSpPr>
          <p:cNvPr id="19" name="TextBox 18">
            <a:extLst>
              <a:ext uri="{FF2B5EF4-FFF2-40B4-BE49-F238E27FC236}">
                <a16:creationId xmlns:a16="http://schemas.microsoft.com/office/drawing/2014/main" id="{52D94716-43E9-409C-A3DC-99308C836641}"/>
              </a:ext>
            </a:extLst>
          </p:cNvPr>
          <p:cNvSpPr txBox="1"/>
          <p:nvPr/>
        </p:nvSpPr>
        <p:spPr>
          <a:xfrm>
            <a:off x="9281692" y="3759433"/>
            <a:ext cx="286230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A0E6"/>
                </a:solidFill>
                <a:effectLst/>
                <a:uLnTx/>
                <a:uFillTx/>
                <a:latin typeface="HelveticaNeueLT Std" panose="020B0604020202020204" pitchFamily="34" charset="0"/>
                <a:ea typeface="Roboto Slab" pitchFamily="2" charset="0"/>
              </a:rPr>
              <a:t>Technology</a:t>
            </a:r>
          </a:p>
        </p:txBody>
      </p:sp>
      <p:sp>
        <p:nvSpPr>
          <p:cNvPr id="24" name="Rectangle 23">
            <a:extLst>
              <a:ext uri="{FF2B5EF4-FFF2-40B4-BE49-F238E27FC236}">
                <a16:creationId xmlns:a16="http://schemas.microsoft.com/office/drawing/2014/main" id="{79769C79-ACD6-40DF-B6AD-C3906DCDAF02}"/>
              </a:ext>
            </a:extLst>
          </p:cNvPr>
          <p:cNvSpPr/>
          <p:nvPr/>
        </p:nvSpPr>
        <p:spPr>
          <a:xfrm>
            <a:off x="11154332" y="2057330"/>
            <a:ext cx="790114" cy="825623"/>
          </a:xfrm>
          <a:prstGeom prst="rect">
            <a:avLst/>
          </a:prstGeom>
          <a:solidFill>
            <a:srgbClr val="EC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AC3A40E-0FFD-4A3C-856A-1CEBFFF9131D}"/>
              </a:ext>
            </a:extLst>
          </p:cNvPr>
          <p:cNvSpPr/>
          <p:nvPr/>
        </p:nvSpPr>
        <p:spPr>
          <a:xfrm>
            <a:off x="9714683" y="3243632"/>
            <a:ext cx="1138193" cy="346276"/>
          </a:xfrm>
          <a:prstGeom prst="rect">
            <a:avLst/>
          </a:prstGeom>
          <a:solidFill>
            <a:srgbClr val="31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pic>
        <p:nvPicPr>
          <p:cNvPr id="6" name="Picture 5" descr="A person holding a cell phone&#10;&#10;Description automatically generated with medium confidence">
            <a:extLst>
              <a:ext uri="{FF2B5EF4-FFF2-40B4-BE49-F238E27FC236}">
                <a16:creationId xmlns:a16="http://schemas.microsoft.com/office/drawing/2014/main" id="{89D9EBDD-C390-47DE-AD80-CF94C01277EA}"/>
              </a:ext>
            </a:extLst>
          </p:cNvPr>
          <p:cNvPicPr>
            <a:picLocks noChangeAspect="1"/>
          </p:cNvPicPr>
          <p:nvPr/>
        </p:nvPicPr>
        <p:blipFill rotWithShape="1">
          <a:blip r:embed="rId7"/>
          <a:srcRect l="3865" r="11713"/>
          <a:stretch/>
        </p:blipFill>
        <p:spPr>
          <a:xfrm>
            <a:off x="9770576" y="2105433"/>
            <a:ext cx="2117977" cy="1411200"/>
          </a:xfrm>
          <a:prstGeom prst="rect">
            <a:avLst/>
          </a:prstGeom>
        </p:spPr>
      </p:pic>
      <p:sp>
        <p:nvSpPr>
          <p:cNvPr id="28" name="Rectangle 27">
            <a:extLst>
              <a:ext uri="{FF2B5EF4-FFF2-40B4-BE49-F238E27FC236}">
                <a16:creationId xmlns:a16="http://schemas.microsoft.com/office/drawing/2014/main" id="{98F42E5D-98D5-4DDD-ADCA-7C0F69E53655}"/>
              </a:ext>
            </a:extLst>
          </p:cNvPr>
          <p:cNvSpPr/>
          <p:nvPr/>
        </p:nvSpPr>
        <p:spPr>
          <a:xfrm>
            <a:off x="8733055" y="2063545"/>
            <a:ext cx="790114" cy="825623"/>
          </a:xfrm>
          <a:prstGeom prst="rect">
            <a:avLst/>
          </a:prstGeom>
          <a:solidFill>
            <a:srgbClr val="EC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75620A1-E67C-4A64-8459-5012DFFE3C7B}"/>
              </a:ext>
            </a:extLst>
          </p:cNvPr>
          <p:cNvSpPr/>
          <p:nvPr/>
        </p:nvSpPr>
        <p:spPr>
          <a:xfrm>
            <a:off x="7326003" y="3254771"/>
            <a:ext cx="1138193" cy="346276"/>
          </a:xfrm>
          <a:prstGeom prst="rect">
            <a:avLst/>
          </a:prstGeom>
          <a:solidFill>
            <a:srgbClr val="31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pic>
        <p:nvPicPr>
          <p:cNvPr id="8" name="Picture 7" descr="A doctor attending to a patient&#10;&#10;Description automatically generated with low confidence">
            <a:extLst>
              <a:ext uri="{FF2B5EF4-FFF2-40B4-BE49-F238E27FC236}">
                <a16:creationId xmlns:a16="http://schemas.microsoft.com/office/drawing/2014/main" id="{26BAEBED-FD13-400D-A5E1-29A2C1548910}"/>
              </a:ext>
            </a:extLst>
          </p:cNvPr>
          <p:cNvPicPr>
            <a:picLocks noChangeAspect="1"/>
          </p:cNvPicPr>
          <p:nvPr/>
        </p:nvPicPr>
        <p:blipFill rotWithShape="1">
          <a:blip r:embed="rId8"/>
          <a:srcRect l="6341" t="18" r="9271" b="-18"/>
          <a:stretch/>
        </p:blipFill>
        <p:spPr>
          <a:xfrm>
            <a:off x="7363816" y="2131761"/>
            <a:ext cx="2117135" cy="1411200"/>
          </a:xfrm>
          <a:prstGeom prst="rect">
            <a:avLst/>
          </a:prstGeom>
        </p:spPr>
      </p:pic>
      <p:sp>
        <p:nvSpPr>
          <p:cNvPr id="31" name="Content Placeholder 2">
            <a:extLst>
              <a:ext uri="{FF2B5EF4-FFF2-40B4-BE49-F238E27FC236}">
                <a16:creationId xmlns:a16="http://schemas.microsoft.com/office/drawing/2014/main" id="{5E6E9A6B-5B40-4AF9-B37D-C2DAA6A4DDFD}"/>
              </a:ext>
            </a:extLst>
          </p:cNvPr>
          <p:cNvSpPr txBox="1">
            <a:spLocks/>
          </p:cNvSpPr>
          <p:nvPr/>
        </p:nvSpPr>
        <p:spPr>
          <a:xfrm>
            <a:off x="7945532" y="568724"/>
            <a:ext cx="3998914" cy="646200"/>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Clr>
                <a:srgbClr val="FF4800"/>
              </a:buClr>
              <a:buFont typeface="Arial" panose="020B0604020202020204" pitchFamily="34" charset="0"/>
              <a:buNone/>
              <a:defRPr sz="2400" b="0" kern="1200">
                <a:solidFill>
                  <a:srgbClr val="10147D"/>
                </a:solidFill>
                <a:latin typeface="HelveticaNeueLT Std Lt" panose="020B0403020202020204" pitchFamily="34" charset="0"/>
                <a:ea typeface="+mn-ea"/>
                <a:cs typeface="+mn-cs"/>
              </a:defRPr>
            </a:lvl1pPr>
            <a:lvl2pPr marL="685783" indent="-228594" algn="l" defTabSz="914377" rtl="0" eaLnBrk="1" latinLnBrk="0" hangingPunct="1">
              <a:lnSpc>
                <a:spcPct val="90000"/>
              </a:lnSpc>
              <a:spcBef>
                <a:spcPts val="500"/>
              </a:spcBef>
              <a:buClr>
                <a:srgbClr val="FF4800"/>
              </a:buClr>
              <a:buFont typeface="Arial" panose="020B0604020202020204" pitchFamily="34" charset="0"/>
              <a:buChar char="•"/>
              <a:defRPr sz="2000" kern="1200">
                <a:solidFill>
                  <a:srgbClr val="10147D"/>
                </a:solidFill>
                <a:latin typeface="HelveticaNeueLT Std Lt" panose="020B04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1000"/>
              </a:spcBef>
              <a:spcAft>
                <a:spcPts val="0"/>
              </a:spcAft>
              <a:buClr>
                <a:srgbClr val="FF4800"/>
              </a:buClr>
              <a:buSzTx/>
              <a:buFont typeface="Arial" panose="020B0604020202020204" pitchFamily="34" charset="0"/>
              <a:buNone/>
              <a:tabLst/>
              <a:defRPr/>
            </a:pPr>
            <a:r>
              <a:rPr kumimoji="0" lang="en-GB" sz="3100" b="1"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mn-cs"/>
              </a:rPr>
              <a:t>cpd.diabetes.org.uk</a:t>
            </a:r>
            <a:endParaRPr kumimoji="0" lang="en-GB" sz="3100" b="0"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mn-cs"/>
            </a:endParaRPr>
          </a:p>
          <a:p>
            <a:pPr marL="0" marR="0" lvl="0" indent="0" algn="l" defTabSz="914377" rtl="0" eaLnBrk="1" fontAlgn="auto" latinLnBrk="0" hangingPunct="1">
              <a:lnSpc>
                <a:spcPct val="110000"/>
              </a:lnSpc>
              <a:spcBef>
                <a:spcPts val="1000"/>
              </a:spcBef>
              <a:spcAft>
                <a:spcPts val="0"/>
              </a:spcAft>
              <a:buClr>
                <a:srgbClr val="FF4800"/>
              </a:buClr>
              <a:buSzTx/>
              <a:buFont typeface="Arial" panose="020B0604020202020204" pitchFamily="34" charset="0"/>
              <a:buNone/>
              <a:tabLst/>
              <a:defRPr/>
            </a:pPr>
            <a:endParaRPr kumimoji="0" lang="en-GB" sz="3100" b="0" i="0" u="none" strike="noStrike" kern="1200" cap="none" spc="0" normalizeH="0" baseline="0" noProof="0" dirty="0">
              <a:ln>
                <a:noFill/>
              </a:ln>
              <a:solidFill>
                <a:srgbClr val="10147D"/>
              </a:solidFill>
              <a:effectLst/>
              <a:uLnTx/>
              <a:uFillTx/>
              <a:latin typeface="HelveticaNeueLT Std Lt" panose="020B0403020202020204" pitchFamily="34" charset="0"/>
              <a:ea typeface="+mn-ea"/>
              <a:cs typeface="+mn-cs"/>
            </a:endParaRPr>
          </a:p>
        </p:txBody>
      </p:sp>
    </p:spTree>
    <p:extLst>
      <p:ext uri="{BB962C8B-B14F-4D97-AF65-F5344CB8AC3E}">
        <p14:creationId xmlns:p14="http://schemas.microsoft.com/office/powerpoint/2010/main" val="78560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CABA8E-8C4B-4016-96F3-E233C15059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6737" y="793955"/>
            <a:ext cx="5947469" cy="5810116"/>
          </a:xfrm>
          <a:prstGeom prst="rect">
            <a:avLst/>
          </a:prstGeom>
        </p:spPr>
      </p:pic>
      <p:sp>
        <p:nvSpPr>
          <p:cNvPr id="4" name="Star: 7 Points 3">
            <a:extLst>
              <a:ext uri="{FF2B5EF4-FFF2-40B4-BE49-F238E27FC236}">
                <a16:creationId xmlns:a16="http://schemas.microsoft.com/office/drawing/2014/main" id="{07E6925F-033D-45A8-A301-7AB1E4DF083F}"/>
              </a:ext>
            </a:extLst>
          </p:cNvPr>
          <p:cNvSpPr/>
          <p:nvPr/>
        </p:nvSpPr>
        <p:spPr>
          <a:xfrm>
            <a:off x="8476179" y="2912478"/>
            <a:ext cx="3082247" cy="2071627"/>
          </a:xfrm>
          <a:prstGeom prst="star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EFFF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356286" y="365127"/>
            <a:ext cx="7659559" cy="1325563"/>
          </a:xfrm>
        </p:spPr>
        <p:txBody>
          <a:bodyPr/>
          <a:lstStyle/>
          <a:p>
            <a:r>
              <a:rPr lang="en-US" dirty="0">
                <a:latin typeface="HelveticaNeueLT Std" panose="020B0604020202020204" pitchFamily="34" charset="0"/>
              </a:rPr>
              <a:t>Help is at hand</a:t>
            </a:r>
          </a:p>
        </p:txBody>
      </p:sp>
      <p:sp>
        <p:nvSpPr>
          <p:cNvPr id="3" name="Content Placeholder 2">
            <a:extLst>
              <a:ext uri="{FF2B5EF4-FFF2-40B4-BE49-F238E27FC236}">
                <a16:creationId xmlns:a16="http://schemas.microsoft.com/office/drawing/2014/main" id="{5077FE0E-0E10-694A-A366-5484C90F1369}"/>
              </a:ext>
            </a:extLst>
          </p:cNvPr>
          <p:cNvSpPr>
            <a:spLocks noGrp="1"/>
          </p:cNvSpPr>
          <p:nvPr>
            <p:ph idx="1"/>
          </p:nvPr>
        </p:nvSpPr>
        <p:spPr>
          <a:xfrm>
            <a:off x="241302" y="2535159"/>
            <a:ext cx="3549889" cy="4636818"/>
          </a:xfrm>
        </p:spPr>
        <p:txBody>
          <a:bodyPr vert="horz" lIns="91440" tIns="45720" rIns="91440" bIns="45720" rtlCol="0" anchor="t">
            <a:normAutofit/>
          </a:bodyPr>
          <a:lstStyle/>
          <a:p>
            <a:r>
              <a:rPr lang="en-US" sz="1600" b="1" dirty="0">
                <a:latin typeface="HelveticaNeueLT Std Thin" panose="020F0502020204030204" pitchFamily="34" charset="0"/>
              </a:rPr>
              <a:t>Learning Zone </a:t>
            </a:r>
            <a:r>
              <a:rPr lang="en-US" sz="1600" dirty="0">
                <a:latin typeface="HelveticaNeueLT Std Thin" panose="020F0502020204030204" pitchFamily="34" charset="0"/>
              </a:rPr>
              <a:t>is our award-winning diabetes self-management tool for people with diabetes.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9FE6"/>
              </a:solidFill>
              <a:effectLst/>
              <a:uLnTx/>
              <a:uFillTx/>
              <a:latin typeface="HelveticaNeueLT Std Thin"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9FE6"/>
              </a:solidFill>
              <a:effectLst/>
              <a:uLnTx/>
              <a:uFillTx/>
              <a:latin typeface="HelveticaNeueLT Std Thin" panose="020F0502020204030204" pitchFamily="34" charset="0"/>
            </a:endParaRPr>
          </a:p>
          <a:p>
            <a:r>
              <a:rPr lang="en-US" sz="1600" dirty="0">
                <a:latin typeface="HelveticaNeueLT Std Thin" panose="020F0502020204030204" pitchFamily="34" charset="0"/>
              </a:rPr>
              <a:t>Sign in to explore the tool for yourself including </a:t>
            </a:r>
            <a:r>
              <a:rPr lang="en-US" sz="1600" b="1" dirty="0">
                <a:latin typeface="HelveticaNeueLT Std Thin" panose="020F0502020204030204" pitchFamily="34" charset="0"/>
              </a:rPr>
              <a:t>My Goals,</a:t>
            </a:r>
            <a:r>
              <a:rPr lang="en-US" sz="1600" dirty="0">
                <a:latin typeface="HelveticaNeueLT Std Thin" panose="020F0502020204030204" pitchFamily="34" charset="0"/>
              </a:rPr>
              <a:t> our new personalised 6-week courses</a:t>
            </a:r>
          </a:p>
          <a:p>
            <a:endParaRPr lang="en-US" sz="1600" dirty="0">
              <a:latin typeface="HelveticaNeueLT Std Thin" panose="020F0502020204030204" pitchFamily="34" charset="0"/>
            </a:endParaRPr>
          </a:p>
          <a:p>
            <a:r>
              <a:rPr lang="en-US" sz="1600" b="1" dirty="0">
                <a:latin typeface="HelveticaNeueLT Std Thin" panose="020F0502020204030204" pitchFamily="34" charset="0"/>
              </a:rPr>
              <a:t>diabetes.org.uk/learn</a:t>
            </a:r>
          </a:p>
          <a:p>
            <a:endParaRPr lang="en-US" dirty="0"/>
          </a:p>
          <a:p>
            <a:endParaRPr lang="en-US" dirty="0"/>
          </a:p>
        </p:txBody>
      </p:sp>
      <p:pic>
        <p:nvPicPr>
          <p:cNvPr id="10" name="Picture 9">
            <a:extLst>
              <a:ext uri="{FF2B5EF4-FFF2-40B4-BE49-F238E27FC236}">
                <a16:creationId xmlns:a16="http://schemas.microsoft.com/office/drawing/2014/main" id="{65DB45EB-9C21-4EB7-95E7-E4C83DA4E4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7246" y="163003"/>
            <a:ext cx="2056916" cy="1710893"/>
          </a:xfrm>
          <a:prstGeom prst="rect">
            <a:avLst/>
          </a:prstGeom>
        </p:spPr>
      </p:pic>
      <p:sp>
        <p:nvSpPr>
          <p:cNvPr id="6" name="Content Placeholder 1">
            <a:extLst>
              <a:ext uri="{FF2B5EF4-FFF2-40B4-BE49-F238E27FC236}">
                <a16:creationId xmlns:a16="http://schemas.microsoft.com/office/drawing/2014/main" id="{D4C6E6B1-EC90-46F5-B555-082D65B36302}"/>
              </a:ext>
            </a:extLst>
          </p:cNvPr>
          <p:cNvSpPr txBox="1">
            <a:spLocks/>
          </p:cNvSpPr>
          <p:nvPr/>
        </p:nvSpPr>
        <p:spPr>
          <a:xfrm>
            <a:off x="7656079" y="395555"/>
            <a:ext cx="4535921" cy="1027286"/>
          </a:xfrm>
          <a:prstGeom prst="rect">
            <a:avLst/>
          </a:prstGeom>
        </p:spPr>
        <p:txBody>
          <a:bodyPr>
            <a:normAutofit/>
          </a:bodyPr>
          <a:lstStyle>
            <a:lvl1pPr marL="0" indent="0" algn="l" defTabSz="914377" rtl="0" eaLnBrk="1" latinLnBrk="0" hangingPunct="1">
              <a:lnSpc>
                <a:spcPct val="90000"/>
              </a:lnSpc>
              <a:spcBef>
                <a:spcPts val="1000"/>
              </a:spcBef>
              <a:buFontTx/>
              <a:buNone/>
              <a:defRPr sz="2400" b="0" kern="1200">
                <a:solidFill>
                  <a:srgbClr val="00A0E6"/>
                </a:solidFill>
                <a:latin typeface="HelveticaNeueLT Std Lt" panose="020B04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LT Std Lt" panose="020B04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Tx/>
              <a:buNone/>
              <a:tabLst/>
              <a:defRPr/>
            </a:pPr>
            <a:endParaRPr kumimoji="0" lang="en-US" sz="3200" b="0" i="0" u="none" strike="noStrike" kern="1200" cap="none" spc="0" normalizeH="0" baseline="0" noProof="0" dirty="0">
              <a:ln>
                <a:noFill/>
              </a:ln>
              <a:solidFill>
                <a:srgbClr val="00A0E6"/>
              </a:solidFill>
              <a:effectLst/>
              <a:uLnTx/>
              <a:uFillTx/>
              <a:latin typeface="HelveticaNeueLT Std Lt" panose="020B0403020202020204" pitchFamily="34" charset="0"/>
              <a:ea typeface="+mn-ea"/>
              <a:cs typeface="+mn-cs"/>
            </a:endParaRPr>
          </a:p>
        </p:txBody>
      </p:sp>
      <p:sp>
        <p:nvSpPr>
          <p:cNvPr id="7" name="Content Placeholder 1">
            <a:extLst>
              <a:ext uri="{FF2B5EF4-FFF2-40B4-BE49-F238E27FC236}">
                <a16:creationId xmlns:a16="http://schemas.microsoft.com/office/drawing/2014/main" id="{796D5F6B-4757-4EED-A1D4-45E1C5B13A33}"/>
              </a:ext>
            </a:extLst>
          </p:cNvPr>
          <p:cNvSpPr txBox="1">
            <a:spLocks/>
          </p:cNvSpPr>
          <p:nvPr/>
        </p:nvSpPr>
        <p:spPr>
          <a:xfrm>
            <a:off x="8715264" y="3567569"/>
            <a:ext cx="2604076" cy="1116268"/>
          </a:xfrm>
          <a:prstGeom prst="rect">
            <a:avLst/>
          </a:prstGeom>
        </p:spPr>
        <p:txBody>
          <a:bodyPr>
            <a:normAutofit/>
          </a:bodyPr>
          <a:lstStyle>
            <a:lvl1pPr marL="0" indent="0" algn="l" defTabSz="914377" rtl="0" eaLnBrk="1" latinLnBrk="0" hangingPunct="1">
              <a:lnSpc>
                <a:spcPct val="90000"/>
              </a:lnSpc>
              <a:spcBef>
                <a:spcPts val="1000"/>
              </a:spcBef>
              <a:buFontTx/>
              <a:buNone/>
              <a:defRPr sz="2400" b="0" kern="1200">
                <a:solidFill>
                  <a:srgbClr val="00A0E6"/>
                </a:solidFill>
                <a:latin typeface="HelveticaNeueLT Std Lt" panose="020B04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LT Std Lt" panose="020B04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a:ln>
                  <a:noFill/>
                </a:ln>
                <a:solidFill>
                  <a:srgbClr val="FEFFFE"/>
                </a:solidFill>
                <a:effectLst/>
                <a:uLnTx/>
                <a:uFillTx/>
                <a:latin typeface="HelveticaNeueLT Std Lt" panose="020B0403020202020204" pitchFamily="34" charset="0"/>
                <a:ea typeface="+mn-ea"/>
                <a:cs typeface="+mn-cs"/>
              </a:rPr>
              <a:t>In 2024 </a:t>
            </a:r>
            <a:r>
              <a:rPr kumimoji="0" lang="en-US" sz="2000" b="1" i="0" u="none" strike="noStrike" kern="1200" cap="none" spc="0" normalizeH="0" baseline="0" noProof="0" dirty="0">
                <a:ln>
                  <a:noFill/>
                </a:ln>
                <a:solidFill>
                  <a:srgbClr val="FEFFFE"/>
                </a:solidFill>
                <a:effectLst/>
                <a:uLnTx/>
                <a:uFillTx/>
                <a:latin typeface="HelveticaNeueLT Std Lt" panose="020B0403020202020204" pitchFamily="34" charset="0"/>
                <a:ea typeface="+mn-ea"/>
                <a:cs typeface="+mn-cs"/>
              </a:rPr>
              <a:t>Learning Zone </a:t>
            </a:r>
            <a:r>
              <a:rPr kumimoji="0" lang="en-US" sz="2000" b="1" i="0" u="none" strike="noStrike" kern="1200" cap="none" spc="0" normalizeH="0" baseline="0" noProof="0">
                <a:ln>
                  <a:noFill/>
                </a:ln>
                <a:solidFill>
                  <a:srgbClr val="FEFFFE"/>
                </a:solidFill>
                <a:effectLst/>
                <a:uLnTx/>
                <a:uFillTx/>
                <a:latin typeface="HelveticaNeueLT Std Lt" panose="020B0403020202020204" pitchFamily="34" charset="0"/>
                <a:ea typeface="+mn-ea"/>
                <a:cs typeface="+mn-cs"/>
              </a:rPr>
              <a:t>reached 180,000 </a:t>
            </a:r>
            <a:r>
              <a:rPr kumimoji="0" lang="en-US" sz="2000" b="1" i="0" u="none" strike="noStrike" kern="1200" cap="none" spc="0" normalizeH="0" baseline="0" noProof="0" dirty="0">
                <a:ln>
                  <a:noFill/>
                </a:ln>
                <a:solidFill>
                  <a:srgbClr val="FEFFFE"/>
                </a:solidFill>
                <a:effectLst/>
                <a:uLnTx/>
                <a:uFillTx/>
                <a:latin typeface="HelveticaNeueLT Std Lt" panose="020B0403020202020204" pitchFamily="34" charset="0"/>
                <a:ea typeface="+mn-ea"/>
                <a:cs typeface="+mn-cs"/>
              </a:rPr>
              <a:t>users </a:t>
            </a:r>
          </a:p>
        </p:txBody>
      </p:sp>
    </p:spTree>
    <p:extLst>
      <p:ext uri="{BB962C8B-B14F-4D97-AF65-F5344CB8AC3E}">
        <p14:creationId xmlns:p14="http://schemas.microsoft.com/office/powerpoint/2010/main" val="4095587854"/>
      </p:ext>
    </p:extLst>
  </p:cSld>
  <p:clrMapOvr>
    <a:masterClrMapping/>
  </p:clrMapOvr>
</p:sld>
</file>

<file path=ppt/theme/theme1.xml><?xml version="1.0" encoding="utf-8"?>
<a:theme xmlns:a="http://schemas.openxmlformats.org/drawingml/2006/main" name="Office Theme">
  <a:themeElements>
    <a:clrScheme name="Diabets UK">
      <a:dk1>
        <a:srgbClr val="009FE6"/>
      </a:dk1>
      <a:lt1>
        <a:srgbClr val="FEFFFE"/>
      </a:lt1>
      <a:dk2>
        <a:srgbClr val="009FE6"/>
      </a:dk2>
      <a:lt2>
        <a:srgbClr val="FEFFFE"/>
      </a:lt2>
      <a:accent1>
        <a:srgbClr val="FF4700"/>
      </a:accent1>
      <a:accent2>
        <a:srgbClr val="F40000"/>
      </a:accent2>
      <a:accent3>
        <a:srgbClr val="FFC000"/>
      </a:accent3>
      <a:accent4>
        <a:srgbClr val="60BD00"/>
      </a:accent4>
      <a:accent5>
        <a:srgbClr val="A6A9AD"/>
      </a:accent5>
      <a:accent6>
        <a:srgbClr val="752696"/>
      </a:accent6>
      <a:hlink>
        <a:srgbClr val="10147D"/>
      </a:hlink>
      <a:folHlink>
        <a:srgbClr val="1014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betes UK Power Point Temple_v2" id="{061E0048-70CC-2F45-85D1-4BB60F2BA14E}" vid="{FA2191B3-C47E-7C42-A79E-397F967D365E}"/>
    </a:ext>
  </a:extLst>
</a:theme>
</file>

<file path=ppt/theme/theme2.xml><?xml version="1.0" encoding="utf-8"?>
<a:theme xmlns:a="http://schemas.openxmlformats.org/drawingml/2006/main" name="1_Office Theme">
  <a:themeElements>
    <a:clrScheme name="Diabets UK">
      <a:dk1>
        <a:srgbClr val="009FE6"/>
      </a:dk1>
      <a:lt1>
        <a:srgbClr val="FEFFFE"/>
      </a:lt1>
      <a:dk2>
        <a:srgbClr val="009FE6"/>
      </a:dk2>
      <a:lt2>
        <a:srgbClr val="FEFFFE"/>
      </a:lt2>
      <a:accent1>
        <a:srgbClr val="FF4700"/>
      </a:accent1>
      <a:accent2>
        <a:srgbClr val="F40000"/>
      </a:accent2>
      <a:accent3>
        <a:srgbClr val="FFC000"/>
      </a:accent3>
      <a:accent4>
        <a:srgbClr val="60BD00"/>
      </a:accent4>
      <a:accent5>
        <a:srgbClr val="A6A9AD"/>
      </a:accent5>
      <a:accent6>
        <a:srgbClr val="752696"/>
      </a:accent6>
      <a:hlink>
        <a:srgbClr val="10147D"/>
      </a:hlink>
      <a:folHlink>
        <a:srgbClr val="1014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betes UK Power Point Temple_v2" id="{061E0048-70CC-2F45-85D1-4BB60F2BA14E}" vid="{FA2191B3-C47E-7C42-A79E-397F967D365E}"/>
    </a:ext>
  </a:extLst>
</a:theme>
</file>

<file path=ppt/theme/theme3.xml><?xml version="1.0" encoding="utf-8"?>
<a:theme xmlns:a="http://schemas.openxmlformats.org/drawingml/2006/main" name="2_Office Theme">
  <a:themeElements>
    <a:clrScheme name="Diabets UK">
      <a:dk1>
        <a:srgbClr val="009FE6"/>
      </a:dk1>
      <a:lt1>
        <a:srgbClr val="FEFFFE"/>
      </a:lt1>
      <a:dk2>
        <a:srgbClr val="009FE6"/>
      </a:dk2>
      <a:lt2>
        <a:srgbClr val="FEFFFE"/>
      </a:lt2>
      <a:accent1>
        <a:srgbClr val="FF4700"/>
      </a:accent1>
      <a:accent2>
        <a:srgbClr val="F40000"/>
      </a:accent2>
      <a:accent3>
        <a:srgbClr val="FFC000"/>
      </a:accent3>
      <a:accent4>
        <a:srgbClr val="60BD00"/>
      </a:accent4>
      <a:accent5>
        <a:srgbClr val="A6A9AD"/>
      </a:accent5>
      <a:accent6>
        <a:srgbClr val="752696"/>
      </a:accent6>
      <a:hlink>
        <a:srgbClr val="10147D"/>
      </a:hlink>
      <a:folHlink>
        <a:srgbClr val="1014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betes UK Power Point Temple_v2" id="{061E0048-70CC-2F45-85D1-4BB60F2BA14E}" vid="{FA2191B3-C47E-7C42-A79E-397F967D365E}"/>
    </a:ext>
  </a:extLst>
</a:theme>
</file>

<file path=ppt/theme/theme4.xml><?xml version="1.0" encoding="utf-8"?>
<a:theme xmlns:a="http://schemas.openxmlformats.org/drawingml/2006/main" name="3_Office Theme">
  <a:themeElements>
    <a:clrScheme name="Diabets UK">
      <a:dk1>
        <a:srgbClr val="009FE6"/>
      </a:dk1>
      <a:lt1>
        <a:srgbClr val="FEFFFE"/>
      </a:lt1>
      <a:dk2>
        <a:srgbClr val="009FE6"/>
      </a:dk2>
      <a:lt2>
        <a:srgbClr val="FEFFFE"/>
      </a:lt2>
      <a:accent1>
        <a:srgbClr val="FF4700"/>
      </a:accent1>
      <a:accent2>
        <a:srgbClr val="F40000"/>
      </a:accent2>
      <a:accent3>
        <a:srgbClr val="FFC000"/>
      </a:accent3>
      <a:accent4>
        <a:srgbClr val="60BD00"/>
      </a:accent4>
      <a:accent5>
        <a:srgbClr val="A6A9AD"/>
      </a:accent5>
      <a:accent6>
        <a:srgbClr val="752696"/>
      </a:accent6>
      <a:hlink>
        <a:srgbClr val="10147D"/>
      </a:hlink>
      <a:folHlink>
        <a:srgbClr val="1014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betes UK Power Point Template - England" id="{C0A4B5B3-0CAF-4A1C-9C72-4902C7DBAA03}" vid="{3228C581-3946-48FE-9D52-E397F9BB0AA4}"/>
    </a:ext>
  </a:extLst>
</a:theme>
</file>

<file path=ppt/theme/theme5.xml><?xml version="1.0" encoding="utf-8"?>
<a:theme xmlns:a="http://schemas.openxmlformats.org/drawingml/2006/main" name="4_Office Theme">
  <a:themeElements>
    <a:clrScheme name="Diabets UK">
      <a:dk1>
        <a:srgbClr val="009FE6"/>
      </a:dk1>
      <a:lt1>
        <a:srgbClr val="FEFFFE"/>
      </a:lt1>
      <a:dk2>
        <a:srgbClr val="009FE6"/>
      </a:dk2>
      <a:lt2>
        <a:srgbClr val="FEFFFE"/>
      </a:lt2>
      <a:accent1>
        <a:srgbClr val="FF4700"/>
      </a:accent1>
      <a:accent2>
        <a:srgbClr val="F40000"/>
      </a:accent2>
      <a:accent3>
        <a:srgbClr val="FFC000"/>
      </a:accent3>
      <a:accent4>
        <a:srgbClr val="60BD00"/>
      </a:accent4>
      <a:accent5>
        <a:srgbClr val="A6A9AD"/>
      </a:accent5>
      <a:accent6>
        <a:srgbClr val="752696"/>
      </a:accent6>
      <a:hlink>
        <a:srgbClr val="10147D"/>
      </a:hlink>
      <a:folHlink>
        <a:srgbClr val="1014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betes UK Power Point Temple_v2" id="{061E0048-70CC-2F45-85D1-4BB60F2BA14E}" vid="{FA2191B3-C47E-7C42-A79E-397F967D365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8f45432-80e1-4c28-a77d-fabd39494795" xsi:nil="true"/>
    <lcf76f155ced4ddcb4097134ff3c332f xmlns="3789c91b-e5d5-488c-a8ea-15e350606384">
      <Terms xmlns="http://schemas.microsoft.com/office/infopath/2007/PartnerControls"/>
    </lcf76f155ced4ddcb4097134ff3c332f>
    <PCDS xmlns="3789c91b-e5d5-488c-a8ea-15e350606384" xsi:nil="true"/>
    <SharedWithUsers xmlns="57687c4a-8c5f-4a34-90f3-ed0d36d4ebc6">
      <UserInfo>
        <DisplayName>Patrick Murtagh</DisplayName>
        <AccountId>20</AccountId>
        <AccountType/>
      </UserInfo>
      <UserInfo>
        <DisplayName>Rebecca Gilbert</DisplayName>
        <AccountId>14</AccountId>
        <AccountType/>
      </UserInfo>
      <UserInfo>
        <DisplayName>Alex Berry</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B364B1D72A3540A2CD6097C2DA9E48" ma:contentTypeVersion="17" ma:contentTypeDescription="Create a new document." ma:contentTypeScope="" ma:versionID="87223329ad33b57442b6a0efc931d3b4">
  <xsd:schema xmlns:xsd="http://www.w3.org/2001/XMLSchema" xmlns:xs="http://www.w3.org/2001/XMLSchema" xmlns:p="http://schemas.microsoft.com/office/2006/metadata/properties" xmlns:ns2="28f45432-80e1-4c28-a77d-fabd39494795" xmlns:ns3="3789c91b-e5d5-488c-a8ea-15e350606384" xmlns:ns4="57687c4a-8c5f-4a34-90f3-ed0d36d4ebc6" targetNamespace="http://schemas.microsoft.com/office/2006/metadata/properties" ma:root="true" ma:fieldsID="c0c5a6c6f0618324323b4c668365ddcb" ns2:_="" ns3:_="" ns4:_="">
    <xsd:import namespace="28f45432-80e1-4c28-a77d-fabd39494795"/>
    <xsd:import namespace="3789c91b-e5d5-488c-a8ea-15e350606384"/>
    <xsd:import namespace="57687c4a-8c5f-4a34-90f3-ed0d36d4ebc6"/>
    <xsd:element name="properties">
      <xsd:complexType>
        <xsd:sequence>
          <xsd:element name="documentManagement">
            <xsd:complexType>
              <xsd:all>
                <xsd:element ref="ns2:TaxCatchAll" minOccurs="0"/>
                <xsd:element ref="ns2:TaxCatchAllLabel" minOccurs="0"/>
                <xsd:element ref="ns3:MediaServiceAutoKeyPoints" minOccurs="0"/>
                <xsd:element ref="ns3:MediaServiceKeyPoint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3:PC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5432-80e1-4c28-a77d-fabd39494795"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3596a48e-34db-4b2f-907c-83e8b0fd0eba}" ma:internalName="TaxCatchAll" ma:showField="CatchAllData" ma:web="57687c4a-8c5f-4a34-90f3-ed0d36d4ebc6">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3596a48e-34db-4b2f-907c-83e8b0fd0eba}" ma:internalName="TaxCatchAllLabel" ma:readOnly="true" ma:showField="CatchAllDataLabel" ma:web="57687c4a-8c5f-4a34-90f3-ed0d36d4eb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89c91b-e5d5-488c-a8ea-15e350606384" elementFormDefault="qualified">
    <xsd:import namespace="http://schemas.microsoft.com/office/2006/documentManagement/types"/>
    <xsd:import namespace="http://schemas.microsoft.com/office/infopath/2007/PartnerControls"/>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fa401f0-ab25-4e45-a40b-f1bffc94e865" ma:termSetId="09814cd3-568e-fe90-9814-8d621ff8fb84" ma:anchorId="fba54fb3-c3e1-fe81-a776-ca4b69148c4d" ma:open="true" ma:isKeyword="false">
      <xsd:complexType>
        <xsd:sequence>
          <xsd:element ref="pc:Terms" minOccurs="0" maxOccurs="1"/>
        </xsd:sequence>
      </xsd:complexType>
    </xsd:element>
    <xsd:element name="PCDS" ma:index="24" nillable="true" ma:displayName="PCDS" ma:format="Dropdown" ma:internalName="PCDS">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687c4a-8c5f-4a34-90f3-ed0d36d4ebc6"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1fa401f0-ab25-4e45-a40b-f1bffc94e865" ContentTypeId="0x0101" PreviousValue="false"/>
</file>

<file path=customXml/itemProps1.xml><?xml version="1.0" encoding="utf-8"?>
<ds:datastoreItem xmlns:ds="http://schemas.openxmlformats.org/officeDocument/2006/customXml" ds:itemID="{45EF874C-C344-4A44-90A3-761E9F5C169A}">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schemas.microsoft.com/office/infopath/2007/PartnerControls"/>
    <ds:schemaRef ds:uri="3789c91b-e5d5-488c-a8ea-15e350606384"/>
    <ds:schemaRef ds:uri="57687c4a-8c5f-4a34-90f3-ed0d36d4ebc6"/>
    <ds:schemaRef ds:uri="28f45432-80e1-4c28-a77d-fabd3949479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0430FB6-0572-4EA9-9CAA-16F35EF528D6}">
  <ds:schemaRefs>
    <ds:schemaRef ds:uri="28f45432-80e1-4c28-a77d-fabd39494795"/>
    <ds:schemaRef ds:uri="3789c91b-e5d5-488c-a8ea-15e350606384"/>
    <ds:schemaRef ds:uri="57687c4a-8c5f-4a34-90f3-ed0d36d4eb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D4585C-1EE5-4333-826C-8E5F61930F99}">
  <ds:schemaRefs>
    <ds:schemaRef ds:uri="http://schemas.microsoft.com/sharepoint/v3/contenttype/forms"/>
  </ds:schemaRefs>
</ds:datastoreItem>
</file>

<file path=customXml/itemProps4.xml><?xml version="1.0" encoding="utf-8"?>
<ds:datastoreItem xmlns:ds="http://schemas.openxmlformats.org/officeDocument/2006/customXml" ds:itemID="{A03B7300-59BD-475E-931E-1DB9B7297C1B}">
  <ds:schemaRefs>
    <ds:schemaRef ds:uri="Microsoft.SharePoint.Taxonomy.ContentTypeSync"/>
  </ds:schemaRefs>
</ds:datastoreItem>
</file>

<file path=docMetadata/LabelInfo.xml><?xml version="1.0" encoding="utf-8"?>
<clbl:labelList xmlns:clbl="http://schemas.microsoft.com/office/2020/mipLabelMetadata">
  <clbl:label id="{6a42dab6-4977-4aa0-8f8a-0584dff9b5d2}" enabled="0" method="" siteId="{6a42dab6-4977-4aa0-8f8a-0584dff9b5d2}" removed="1"/>
</clbl:labelList>
</file>

<file path=docProps/app.xml><?xml version="1.0" encoding="utf-8"?>
<Properties xmlns="http://schemas.openxmlformats.org/officeDocument/2006/extended-properties" xmlns:vt="http://schemas.openxmlformats.org/officeDocument/2006/docPropsVTypes">
  <Template>Office Theme</Template>
  <TotalTime>1552</TotalTime>
  <Words>1198</Words>
  <Application>Microsoft Office PowerPoint</Application>
  <PresentationFormat>Widescreen</PresentationFormat>
  <Paragraphs>104</Paragraphs>
  <Slides>12</Slides>
  <Notes>5</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12</vt:i4>
      </vt:variant>
    </vt:vector>
  </HeadingPairs>
  <TitlesOfParts>
    <vt:vector size="33" baseType="lpstr">
      <vt:lpstr>Aptos</vt:lpstr>
      <vt:lpstr>Arial</vt:lpstr>
      <vt:lpstr>Calibri</vt:lpstr>
      <vt:lpstr>Cheddar Gothic Sans</vt:lpstr>
      <vt:lpstr>Diabetes UK Cheddar</vt:lpstr>
      <vt:lpstr>DiabetesUKCheddar-Bold</vt:lpstr>
      <vt:lpstr>Helvetica</vt:lpstr>
      <vt:lpstr>Helvetica Neue</vt:lpstr>
      <vt:lpstr>Helvetica Neue Light</vt:lpstr>
      <vt:lpstr>HelveticaNeueLT Std</vt:lpstr>
      <vt:lpstr>HelveticaNeueLT Std Lt</vt:lpstr>
      <vt:lpstr>HelveticaNeueLT Std Thin</vt:lpstr>
      <vt:lpstr>Roboto Slab</vt:lpstr>
      <vt:lpstr>Roboto Slab Medium</vt:lpstr>
      <vt:lpstr>Symbol</vt:lpstr>
      <vt:lpstr>Wingdings</vt:lpstr>
      <vt:lpstr>Office Theme</vt:lpstr>
      <vt:lpstr>1_Office Theme</vt:lpstr>
      <vt:lpstr>2_Office Theme</vt:lpstr>
      <vt:lpstr>3_Office Theme</vt:lpstr>
      <vt:lpstr>4_Office Theme</vt:lpstr>
      <vt:lpstr>Diabetes UK &amp; Diabetes week 2025  </vt:lpstr>
      <vt:lpstr>Our theme for diabetes week 2025</vt:lpstr>
      <vt:lpstr>Getting essential care right</vt:lpstr>
      <vt:lpstr>Diabetes UK Ambitions - Prevention</vt:lpstr>
      <vt:lpstr>Diabetes uk ambitions - Reaching newly diagnosed</vt:lpstr>
      <vt:lpstr>Resources</vt:lpstr>
      <vt:lpstr>PowerPoint Presentation</vt:lpstr>
      <vt:lpstr>Diabetes UK CPD </vt:lpstr>
      <vt:lpstr>Help is at hand</vt:lpstr>
      <vt:lpstr>                      Date: 11th November 2025 Time: 10.00am - 4:00pm Where: Online  We have an exciting programme lined up for our 14th Diabetes in Pregnancy UK Conference. This is open to all healthcare professionals with an interest in diabetes and pregnancy. Please register your interest by emailing Midlands@diabetes.org.uk and we will send you further details. </vt:lpstr>
      <vt:lpstr>PowerPoint Presentation</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UK Power Point Template_Main</dc:title>
  <dc:creator>Microsoft Office User</dc:creator>
  <cp:lastModifiedBy>TOWERS, Donna (COVENTRY &amp; RUGBY GP ALLIANCE LIMITED)</cp:lastModifiedBy>
  <cp:revision>14</cp:revision>
  <cp:lastPrinted>2020-01-31T10:00:16Z</cp:lastPrinted>
  <dcterms:created xsi:type="dcterms:W3CDTF">2020-01-28T13:59:59Z</dcterms:created>
  <dcterms:modified xsi:type="dcterms:W3CDTF">2025-06-04T10:18:22Z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0x01010034B364B1D72A3540A2CD6097C2DA9E48</vt:lpwstr>
  </property>
  <property fmtid="{D5CDD505-2E9C-101B-9397-08002B2CF9AE}" pid="3" name="_dlc_DocIdItemGuid">
    <vt:lpwstr>ef68eb70-e4ba-4ff4-8034-13423deaf94f</vt:lpwstr>
  </property>
  <property fmtid="{D5CDD505-2E9C-101B-9397-08002B2CF9AE}" pid="4" name="DUK_x0020_Outcomes1">
    <vt:lpwstr/>
  </property>
  <property fmtid="{D5CDD505-2E9C-101B-9397-08002B2CF9AE}" pid="5" name="b58b610355174d75a90bf85d52a7a1db">
    <vt:lpwstr/>
  </property>
  <property fmtid="{D5CDD505-2E9C-101B-9397-08002B2CF9AE}" pid="6" name="daaa7d677e854459b86ca19ae530965a">
    <vt:lpwstr/>
  </property>
  <property fmtid="{D5CDD505-2E9C-101B-9397-08002B2CF9AE}" pid="7" name="MediaServiceImageTags">
    <vt:lpwstr/>
  </property>
  <property fmtid="{D5CDD505-2E9C-101B-9397-08002B2CF9AE}" pid="8" name="DUK_x0020_Outcomes">
    <vt:lpwstr/>
  </property>
  <property fmtid="{D5CDD505-2E9C-101B-9397-08002B2CF9AE}" pid="9" name="DUK Outcomes1">
    <vt:lpwstr/>
  </property>
  <property fmtid="{D5CDD505-2E9C-101B-9397-08002B2CF9AE}" pid="10" name="DUK Outcomes">
    <vt:lpwstr/>
  </property>
</Properties>
</file>