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F12"/>
    <a:srgbClr val="F6A1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C2932-BDB4-DD6F-356E-49010CF98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D9C77-774F-D246-A896-72A736885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B36D9-2597-133E-F138-AB7961A42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E3D07-47EF-0BF4-CA76-47BAB5A25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2FFB7-24A7-398B-2E4B-2BCDFC8F6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54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E978C-3F08-C017-346C-3167436BC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081F1-8913-A4B8-2A49-2F593772D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FC5-6237-5DA6-722F-F08E2A71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8C5F9-6FAB-A11D-19AE-83DD986B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539B5-B05C-3BF7-A4AD-DFA85E593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84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B93801-5700-A98B-4A49-ADC13592B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C4D4E2-0AEA-464F-5488-200CDA49A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C8BA7-8272-B362-C07D-3C94B56CC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C91DE-2921-2B96-4C5D-CD2061AC7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7419E-1A83-11E1-BF02-3F5850EA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26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7BE98-7768-9C17-7143-6B44B4180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FCBCB-67FB-FF04-5563-ECDBBF27C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38C93-8B0B-19DA-37B9-D75F2B65A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DA79B-DA40-573F-61BC-22F3ED04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D9987-1E03-F4B7-7AE0-F31CD44C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6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CD7A3-A50A-23ED-B548-1622B79D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9DEDA-DAF1-678E-1E40-185E6E986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7DB6F-C16B-4C19-8444-700666A1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89776-B9D9-8F4F-FB7E-597A48F7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2C95F-DBFB-651A-4177-D28B9DC4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98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092FD-ED2C-A4BB-5E9C-BB881433C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A0E3D-BD42-B159-2C08-2B8B40012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56D6E-4508-5EBD-34E4-4681CC907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78B29-CC8A-8202-558D-32A67F63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B1B1B-9142-F55A-5CF9-3092EEB4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05582-35A6-C472-F477-F55350F5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1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3F2B4-9347-2488-90A9-10760C551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67601-D79B-E36E-BA4E-A249548D9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9A74B-948A-D439-03C8-2B8AC65BE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4422A7-7780-5A08-1816-28AEB0F15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5FBBB-B24E-8235-5BB7-E573A680F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C25C3-7767-1FA5-C17F-F1F6E6D3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9F605F-E09F-8DE3-963C-2E5FD80BD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92F004-CEE7-CEC5-762B-7ADDBC01E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20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F4EC1-F41C-8396-CBD4-174695605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809BB0-7079-52B0-2AA3-B9CA589BD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5E2CA-684A-E0A1-E292-23F72E430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5BFCDE-BEFA-870F-3920-05DAD21C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0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331F8-FC1C-593D-7548-47B99982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BE5C8D-A744-6876-C3E0-2B2A8229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EAAC7-CB4F-986D-964E-008FD9EE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D964-320B-8BB8-BF68-57BC4D522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9FDE8-E3F8-7634-06C8-236E72C94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FE03AF-BB97-D9B2-2D53-3AF3F0384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1AE55-7C16-82A7-BB5B-7BC58FB35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385B2-EACE-2632-711E-3205EF60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B34B03-B8C4-B502-6FA6-3843E512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39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0471-C843-B621-E29E-5E3BC7981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599502-3C35-DC2E-24D7-219E8E9AA3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DC3D5-B8F1-D3B6-D48F-88B314136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77551-EA80-4B57-3A7B-0C45F34CD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383E4-A06E-0564-F107-96228646B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73356-9ABA-B0F4-0CE0-1FC6BA7E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97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4574D-9566-9906-DFCB-70E5D9D19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EE583-24C5-CE18-5DB7-732F973E6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17F97-A414-1C26-A183-E9BF61F9A0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94B6E0-A1F4-4226-AD2D-77B53B579F70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83CB8-1FF8-A7AE-6E61-8E6E70455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E5819-67B0-49D9-D45D-8F9FF0DD8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A3C082-A06D-4D5A-9B4F-D8B51E7D5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05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4F351B-F44B-2C3A-8340-A306D0663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666" y="379547"/>
            <a:ext cx="4346645" cy="920819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Save the Date</a:t>
            </a:r>
            <a:b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Tuesday, 17th September 2024 09:00 – 17:00</a:t>
            </a:r>
            <a:b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GB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solidFill>
                  <a:srgbClr val="F69F12"/>
                </a:solidFill>
              </a:rPr>
              <a:t>Register using QR code</a:t>
            </a:r>
            <a:endParaRPr lang="en-GB" sz="5400" b="1" dirty="0">
              <a:solidFill>
                <a:srgbClr val="F69F12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AF58AE-FDF1-D716-DA13-002FBF7717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8950" y="1058271"/>
            <a:ext cx="5536001" cy="2892560"/>
          </a:xfrm>
          <a:prstGeom prst="rect">
            <a:avLst/>
          </a:prstGeom>
          <a:noFill/>
        </p:spPr>
      </p:pic>
      <p:pic>
        <p:nvPicPr>
          <p:cNvPr id="6" name="Picture 5" descr="A logo for a university&#10;&#10;Description automatically generated">
            <a:extLst>
              <a:ext uri="{FF2B5EF4-FFF2-40B4-BE49-F238E27FC236}">
                <a16:creationId xmlns:a16="http://schemas.microsoft.com/office/drawing/2014/main" id="{4367F9C6-5EAD-EB4C-D99D-9A22F78C55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6" t="19256" r="8393" b="19938"/>
          <a:stretch/>
        </p:blipFill>
        <p:spPr>
          <a:xfrm>
            <a:off x="9889982" y="140188"/>
            <a:ext cx="2041330" cy="69976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82F4A0F-7ACC-B86E-A88A-8F1935D49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593" y="4080449"/>
            <a:ext cx="10452030" cy="1746208"/>
          </a:xfrm>
        </p:spPr>
        <p:txBody>
          <a:bodyPr anchor="b">
            <a:noAutofit/>
          </a:bodyPr>
          <a:lstStyle/>
          <a:p>
            <a:pPr algn="l"/>
            <a:r>
              <a:rPr lang="en-GB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GB" sz="4000" b="1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GB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National Advanced Practice Conference</a:t>
            </a:r>
          </a:p>
          <a:p>
            <a:pPr algn="l"/>
            <a: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Sciences Building, UHCW NHS Trust </a:t>
            </a:r>
          </a:p>
          <a:p>
            <a:pPr algn="l"/>
            <a:r>
              <a:rPr lang="en-GB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Clifford Bridge Road, Coventry CV2 2DX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1DE692-B7A2-028B-C301-1828FCE4E6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501" y="2463420"/>
            <a:ext cx="1492832" cy="15440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6DB3B0-1FD9-178F-A500-569961BF4DC5}"/>
              </a:ext>
            </a:extLst>
          </p:cNvPr>
          <p:cNvSpPr txBox="1"/>
          <p:nvPr/>
        </p:nvSpPr>
        <p:spPr>
          <a:xfrm>
            <a:off x="633593" y="5894500"/>
            <a:ext cx="1203999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*The cost for non UHCW NHS Trust delegates to attend the conference including lunch and refreshments is just £50.00 each.</a:t>
            </a:r>
          </a:p>
          <a:p>
            <a:r>
              <a:rPr lang="en-GB" sz="1200" i="1" dirty="0"/>
              <a:t> (This is non-refundable once a place has been reserved)</a:t>
            </a:r>
          </a:p>
        </p:txBody>
      </p:sp>
    </p:spTree>
    <p:extLst>
      <p:ext uri="{BB962C8B-B14F-4D97-AF65-F5344CB8AC3E}">
        <p14:creationId xmlns:p14="http://schemas.microsoft.com/office/powerpoint/2010/main" val="1032094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Save the Date Tuesday, 17th September 2024 09:00 – 17:00  Register using QR 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Date</dc:title>
  <dc:creator>Virdee Hardeep (RKB) Administration Specialist</dc:creator>
  <cp:lastModifiedBy>Virdee Hardeep (RKB) Administration Specialist</cp:lastModifiedBy>
  <cp:revision>10</cp:revision>
  <dcterms:created xsi:type="dcterms:W3CDTF">2024-05-01T09:58:46Z</dcterms:created>
  <dcterms:modified xsi:type="dcterms:W3CDTF">2024-07-18T12:42:05Z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1721917214</vt:i4>
  </property>
  <property fmtid="{D5CDD505-2E9C-101B-9397-08002B2CF9AE}" pid="3" name="_NewReviewCycle">
    <vt:lpwstr/>
  </property>
  <property fmtid="{D5CDD505-2E9C-101B-9397-08002B2CF9AE}" pid="4" name="_EmailSubject">
    <vt:lpwstr>6th National Advanced Practice Conference - Tuesday 17th September </vt:lpwstr>
  </property>
  <property fmtid="{D5CDD505-2E9C-101B-9397-08002B2CF9AE}" pid="5" name="_AuthorEmail">
    <vt:lpwstr>Rachael.Lee@uhcw.nhs.uk</vt:lpwstr>
  </property>
  <property fmtid="{D5CDD505-2E9C-101B-9397-08002B2CF9AE}" pid="6" name="_AuthorEmailDisplayName">
    <vt:lpwstr>Lee Rachael (RKB) Advanced Nurse Practitioner</vt:lpwstr>
  </property>
</Properties>
</file>