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6339-BEC0-4777-AECD-20D82AB1A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F736F-CCE3-4E7D-8945-050E93D9C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C4644-87D7-42B9-8854-8B13C99C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D04C-4D40-4933-A484-F346787A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08423-9A9C-4567-9716-156EFADF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1D5D-C4F2-46F6-9116-BA93818C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F3D6A-2A9B-4F9D-9E58-65901914E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2AEA9-E2FE-4DAF-92EC-DE116757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2BB12-D4E9-4009-90D6-46AD368D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43B96-FE64-4FEF-91E3-B4B11DBA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4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AC2F4-D0D1-4728-9A7B-E531C86FA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AF87-6440-4BA6-817E-AEE90664B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DC517-C2F5-47F1-95B4-F0E3102C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E006E-6C87-477D-9707-4A8DB31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94535-3316-48C9-AA3E-67BD957B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D649-7CCA-447C-8B2A-CB0704EE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AB3DB-D397-44D0-8EB8-29CC15CBE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72D11-9F17-40AE-A01C-8DDB4F24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1F323-82C5-488B-86CA-437CCDA3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11DC-7C88-4274-9142-713B88FB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5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B793-0846-4719-B6A2-C7A124D2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D01CD-9B47-483B-AA1D-D953CF09A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B5FE5-6D91-4B47-809F-E7541FF0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7F6B0-CCA0-415D-BF0F-E1F8E8DD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9899D-079B-4532-B893-680C01EC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720-448A-4544-BA5F-EA9FDB47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CDE6-0D89-469B-9B6A-3CFF90E1C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B9076-7266-4BDF-92AB-335E59ABD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08C01-EC3B-48A3-A062-44052E59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A379A-5245-4CEB-90B7-CD786C61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9A547-E126-46B3-8FCF-EC69D2DF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9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7801-9BE8-48E3-B41C-31A4701B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645B1-EE43-4E11-9D92-2F2DCF4C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03497-BFAD-411F-B5BE-7970AA1C2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B4214-DEE4-47C4-B74A-BFF38933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52926-8A14-4E96-85FD-F3C348CAF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63734-D51B-4DF7-B1C1-F0649A48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73053-937E-444F-96D3-B8E14C82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CAE02-F440-4E0F-BA98-7233EB4C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876C-5FD9-4EDA-BF62-7AD312BA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5794A-4846-4F09-916F-746494FF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40D62-5F78-4EF0-875B-ABCEDEDB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F98D8-46F3-4911-80D8-A4B34882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0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CF84F-53DF-4CA5-8983-BD21F801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F1A59-9B9E-45AE-B0EB-36DDDD28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4A23D-1D80-43C6-8857-329B2940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0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496A-9453-4D06-B7BA-95D817A7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62378-0332-4159-92A7-3F6EEF46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1295E-7619-4B63-A90E-6A19EB685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45001-B7C9-4D53-A2F1-ADB911C3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4F-E07B-436C-807F-EC40FEFE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5482A-050F-4227-98FD-192F3139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4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D4D1-00A1-409A-8AA1-287E2FC4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24712-DB11-4EDD-91FF-6FE529AC5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BB4FC-DB40-43A2-BC74-C11CF95EA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669EC-A16B-4073-881B-4687B4A2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CCDF6-B2A3-4A6D-87F9-E69E36DF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1395-8514-476A-914D-A794879C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7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4AE8B-5350-47AD-967C-B52B2112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457B2-C206-495F-9491-C6EB4E5EA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A0070-5873-408D-B4E4-EE5C67096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226A-1151-4822-B75D-961FB2CC6DBB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045DF-D6A8-4E3A-8087-2CBD2D63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B4BE6-28F7-45E8-8929-68E5580F9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633B-B970-42CF-84C7-9A759149C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66D8C-42A3-4903-80C7-060890040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Sonal Patel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D877A-BAF4-4E86-982A-E94097EFB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2020/21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1E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D59A9-A01B-4849-AAE3-57A0FFFA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5" y="1656744"/>
            <a:ext cx="1517772" cy="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6D8C-42A3-4903-80C7-060890040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D877A-BAF4-4E86-982A-E94097EFB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D5C8D-BAC7-4B82-B932-03EBF911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3" y="146474"/>
            <a:ext cx="11694694" cy="65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C4FDD-2AC3-4A55-9622-D3D61AA6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172866"/>
            <a:ext cx="11745125" cy="65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91C28-D91C-4300-B57B-E9A2CB4B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2" y="135816"/>
            <a:ext cx="11851104" cy="65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A6211-94B8-4093-983E-AD07E0AE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7" y="151449"/>
            <a:ext cx="11742820" cy="64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ECC9C3-B740-4EFF-9140-54D92DD2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4" y="372979"/>
            <a:ext cx="11821636" cy="6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481e6d-42bd-435e-be60-2c2ffa3deb78" xsi:nil="true"/>
    <lcf76f155ced4ddcb4097134ff3c332f xmlns="4d326617-efa7-4fb3-8168-ef6837f3904a">
      <Terms xmlns="http://schemas.microsoft.com/office/infopath/2007/PartnerControls"/>
    </lcf76f155ced4ddcb4097134ff3c332f>
    <CQCREady_x003f_ xmlns="4d326617-efa7-4fb3-8168-ef6837f3904a">true</CQCREady_x003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B85EFB99A3D4FB68698531CFE54DA" ma:contentTypeVersion="17" ma:contentTypeDescription="Create a new document." ma:contentTypeScope="" ma:versionID="f85fb131f365559d8476d9354066d497">
  <xsd:schema xmlns:xsd="http://www.w3.org/2001/XMLSchema" xmlns:xs="http://www.w3.org/2001/XMLSchema" xmlns:p="http://schemas.microsoft.com/office/2006/metadata/properties" xmlns:ns2="4d326617-efa7-4fb3-8168-ef6837f3904a" xmlns:ns3="b0481e6d-42bd-435e-be60-2c2ffa3deb78" targetNamespace="http://schemas.microsoft.com/office/2006/metadata/properties" ma:root="true" ma:fieldsID="0ebc073a75bb00ad7bf5fa777336782f" ns2:_="" ns3:_="">
    <xsd:import namespace="4d326617-efa7-4fb3-8168-ef6837f3904a"/>
    <xsd:import namespace="b0481e6d-42bd-435e-be60-2c2ffa3deb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QCREady_x003f_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26617-efa7-4fb3-8168-ef6837f39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QCREady_x003f_" ma:index="12" nillable="true" ma:displayName="CQC REady?" ma:default="1" ma:format="Dropdown" ma:internalName="CQCREady_x003f_">
      <xsd:simpleType>
        <xsd:restriction base="dms:Boolea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1a2239-4d62-4afb-8c44-53d54b947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81e6d-42bd-435e-be60-2c2ffa3de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fd36eb-df35-4a8c-b3b6-70acc975c567}" ma:internalName="TaxCatchAll" ma:showField="CatchAllData" ma:web="b0481e6d-42bd-435e-be60-2c2ffa3deb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62EFA-2E80-42D6-8EC1-5EF045D70C44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d326617-efa7-4fb3-8168-ef6837f3904a"/>
    <ds:schemaRef ds:uri="b0481e6d-42bd-435e-be60-2c2ffa3deb7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ADDDD3-D59A-4833-BE2C-2858F3DFF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89CA46-FCB8-4F1C-99CE-9A795D47E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26617-efa7-4fb3-8168-ef6837f3904a"/>
    <ds:schemaRef ds:uri="b0481e6d-42bd-435e-be60-2c2ffa3de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Sonal Patel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Ladlow</dc:creator>
  <cp:lastModifiedBy>rita asi</cp:lastModifiedBy>
  <cp:revision>2</cp:revision>
  <dcterms:created xsi:type="dcterms:W3CDTF">2021-12-03T11:18:02Z</dcterms:created>
  <dcterms:modified xsi:type="dcterms:W3CDTF">2022-05-17T15:30:41Z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0x0101003BAB85EFB99A3D4FB68698531CFE54DA</vt:lpwstr>
  </property>
</Properties>
</file>