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3FED-C841-442E-B92D-2EABFAB0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F1AC6-522D-412F-84BD-A4CA06BD4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BB74-A7A2-4B92-9878-2D297C9D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1792-DA57-45CF-AA68-29244FDB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B24F-DFBD-49F9-8690-321A618C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1D18-CE70-44B4-977B-E23D6641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91DC6-B029-4C4E-AC60-F0C0A1D2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7E05B-0FB5-4F70-9AD5-4E88A798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6A82-D9D1-45DB-B08F-F5887952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DD55-95E2-447E-85A3-DE969FA9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622D9-63C0-48A5-A8D9-A902DB5A1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BFD7A-AE12-4685-8E36-02769143D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7BEB-31C6-4FF2-8954-28B6765D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3A23-63D8-4B60-802A-6F278C6E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B6B9-9839-4978-8BD1-2F5CEF20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2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CCDC-B3DD-4B4B-9164-F8298D20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1FB9-E2F4-4861-8468-4135C332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F800-BCEA-4B4F-9C8D-A7783C91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9BD1-411E-4F07-BB74-62C726B4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C48C-4E8E-4D4F-82E7-AD8952D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2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5152-4806-42E5-BB93-7B4B3594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BC41-E074-4663-9754-263BCF2E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3F73-2A7C-47E0-8E50-4FC47A9F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6524-FF91-4577-BA7A-36E22FF4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8FDC-B01A-404E-9163-86A8D5A5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EFF2-5F01-4CF7-91EA-6E3A5664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5D02-7BFC-4662-BA80-78EBA9782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E72F-1F92-4374-A8B4-072E1728C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B961-76BA-4C37-8DD1-D9AC639F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C4587-FCF9-49BA-B660-5BC87A4E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65C83-7ED8-44DC-B04B-38013722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3272-1A01-46DC-BCE6-8674A751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6AF3-A60A-4F91-803E-33BB482F1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31525-E969-4A20-AC5E-A5A56C43E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19EF9-7BD5-4999-B585-EB5B37358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86325-125C-40DC-974D-1D60A3C33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D3B6E-52C8-4648-A0FD-DEC69744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148C5-AA88-45A3-9C63-BEF1468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B75C8-BE76-4355-96DD-3E12123B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C4D7-6249-4D89-8374-476ABDE3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CAFBF-E1C2-4F9F-AB07-34FA0587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6417F-8726-468F-8FE7-2F0F8800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5F6CB-E149-4962-A3D8-E70A4C12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0BD6E-3F3C-4B1A-BD64-91325036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B8896-E412-46E7-AC05-75213D56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5EC6-9C7B-4F2D-ABC5-86703FAB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6E4D-600A-42A9-888F-555CA388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8D12-F669-48C8-B61C-8B154F7A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DEA89-F121-46DC-9CCD-B83A7E04D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AE0D-22EB-4673-9224-4E7A1565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F4510-D939-4641-B735-D11774CE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FB4F-F29F-48F7-AB60-42243C34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4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1324-5122-43E5-B88A-5669783F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7EDA4-010F-411F-AA00-20AEAA871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8BAF-F586-4427-B01E-8F6A74158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611CA-20C3-4109-9924-162816F5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B6E2B-3666-4E93-8CB2-4EE38E61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A8406-8D2D-469A-AD03-9EA15700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C4754-2F6F-4046-9D0E-AF41918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1665C-A90E-4600-927F-EC5C8644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88B8-EBDD-4695-BC21-65181CC33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3A15-BA88-49E9-ADCE-F2368B92B2F2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126F3-EBC2-4514-9FE3-E96743FEE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5BC7-122D-4BED-9206-DA29706B8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BA20-F790-403B-B25B-39E9BAE3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0587-2230-4D20-BECB-4D75EAC3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759" y="24286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Matthew Bowden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Transformation Fellow</a:t>
            </a:r>
            <a:br>
              <a:rPr lang="en-GB" b="1" dirty="0"/>
            </a:br>
            <a:r>
              <a:rPr lang="en-GB" b="1" dirty="0"/>
              <a:t> 2020-21</a:t>
            </a:r>
          </a:p>
        </p:txBody>
      </p:sp>
    </p:spTree>
    <p:extLst>
      <p:ext uri="{BB962C8B-B14F-4D97-AF65-F5344CB8AC3E}">
        <p14:creationId xmlns:p14="http://schemas.microsoft.com/office/powerpoint/2010/main" val="6214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0587-2230-4D20-BECB-4D75EAC35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24596-7EBA-4A06-A2F5-FB75DDE7C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7826D-B950-40AB-9D39-11E8DAC26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1" y="485192"/>
            <a:ext cx="11233277" cy="56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ACB3-12CB-423A-969F-730D0D33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DBC8E-82AC-4603-B996-7640A77A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224458"/>
            <a:ext cx="11606935" cy="63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3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4F2C0-250E-4188-BB15-E8748EDC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315717"/>
            <a:ext cx="11821058" cy="63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0C5B9-2A3D-4447-AF5F-E83292F5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9" y="539329"/>
            <a:ext cx="11764721" cy="57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10141-EE88-429D-849D-F37E0C4F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8" y="506059"/>
            <a:ext cx="1100065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8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481e6d-42bd-435e-be60-2c2ffa3deb78" xsi:nil="true"/>
    <lcf76f155ced4ddcb4097134ff3c332f xmlns="4d326617-efa7-4fb3-8168-ef6837f3904a">
      <Terms xmlns="http://schemas.microsoft.com/office/infopath/2007/PartnerControls"/>
    </lcf76f155ced4ddcb4097134ff3c332f>
    <CQCREady_x003f_ xmlns="4d326617-efa7-4fb3-8168-ef6837f3904a">true</CQCREady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B85EFB99A3D4FB68698531CFE54DA" ma:contentTypeVersion="17" ma:contentTypeDescription="Create a new document." ma:contentTypeScope="" ma:versionID="f85fb131f365559d8476d9354066d497">
  <xsd:schema xmlns:xsd="http://www.w3.org/2001/XMLSchema" xmlns:xs="http://www.w3.org/2001/XMLSchema" xmlns:p="http://schemas.microsoft.com/office/2006/metadata/properties" xmlns:ns2="4d326617-efa7-4fb3-8168-ef6837f3904a" xmlns:ns3="b0481e6d-42bd-435e-be60-2c2ffa3deb78" targetNamespace="http://schemas.microsoft.com/office/2006/metadata/properties" ma:root="true" ma:fieldsID="0ebc073a75bb00ad7bf5fa777336782f" ns2:_="" ns3:_="">
    <xsd:import namespace="4d326617-efa7-4fb3-8168-ef6837f3904a"/>
    <xsd:import namespace="b0481e6d-42bd-435e-be60-2c2ffa3deb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QCREady_x003f_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26617-efa7-4fb3-8168-ef6837f39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QCREady_x003f_" ma:index="12" nillable="true" ma:displayName="CQC REady?" ma:default="1" ma:format="Dropdown" ma:internalName="CQCREady_x003f_">
      <xsd:simpleType>
        <xsd:restriction base="dms:Boolea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a2239-4d62-4afb-8c44-53d54b947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81e6d-42bd-435e-be60-2c2ffa3de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fd36eb-df35-4a8c-b3b6-70acc975c567}" ma:internalName="TaxCatchAll" ma:showField="CatchAllData" ma:web="b0481e6d-42bd-435e-be60-2c2ffa3de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69897-2A4E-4F2B-9478-528AEDACF729}">
  <ds:schemaRefs>
    <ds:schemaRef ds:uri="http://schemas.microsoft.com/office/infopath/2007/PartnerControls"/>
    <ds:schemaRef ds:uri="b0481e6d-42bd-435e-be60-2c2ffa3deb78"/>
    <ds:schemaRef ds:uri="http://schemas.microsoft.com/office/2006/documentManagement/types"/>
    <ds:schemaRef ds:uri="http://purl.org/dc/terms/"/>
    <ds:schemaRef ds:uri="4d326617-efa7-4fb3-8168-ef6837f3904a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4EF99AD-70C9-4098-A55E-36E580172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9CFF0-6E57-46C6-A500-1222F2B67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26617-efa7-4fb3-8168-ef6837f3904a"/>
    <ds:schemaRef ds:uri="b0481e6d-42bd-435e-be60-2c2ffa3de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Matthew Bowden  Transformation Fellow  2020-21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Ladlow</dc:creator>
  <cp:lastModifiedBy>rita asi</cp:lastModifiedBy>
  <cp:revision>2</cp:revision>
  <dcterms:created xsi:type="dcterms:W3CDTF">2021-12-03T11:15:32Z</dcterms:created>
  <dcterms:modified xsi:type="dcterms:W3CDTF">2022-05-17T14:12:17Z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0x0101003BAB85EFB99A3D4FB68698531CFE54DA</vt:lpwstr>
  </property>
</Properties>
</file>